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notesMasterIdLst>
    <p:notesMasterId r:id="rId37"/>
  </p:notesMasterIdLst>
  <p:sldIdLst>
    <p:sldId id="256" r:id="rId3"/>
    <p:sldId id="298" r:id="rId4"/>
    <p:sldId id="310" r:id="rId5"/>
    <p:sldId id="311" r:id="rId6"/>
    <p:sldId id="313" r:id="rId7"/>
    <p:sldId id="303" r:id="rId8"/>
    <p:sldId id="314" r:id="rId9"/>
    <p:sldId id="353" r:id="rId10"/>
    <p:sldId id="361" r:id="rId11"/>
    <p:sldId id="354" r:id="rId12"/>
    <p:sldId id="367" r:id="rId13"/>
    <p:sldId id="366" r:id="rId14"/>
    <p:sldId id="355" r:id="rId15"/>
    <p:sldId id="349" r:id="rId16"/>
    <p:sldId id="363" r:id="rId17"/>
    <p:sldId id="338" r:id="rId18"/>
    <p:sldId id="341" r:id="rId19"/>
    <p:sldId id="331" r:id="rId20"/>
    <p:sldId id="343" r:id="rId21"/>
    <p:sldId id="344" r:id="rId22"/>
    <p:sldId id="348" r:id="rId23"/>
    <p:sldId id="356" r:id="rId24"/>
    <p:sldId id="346" r:id="rId25"/>
    <p:sldId id="359" r:id="rId26"/>
    <p:sldId id="369" r:id="rId27"/>
    <p:sldId id="336" r:id="rId28"/>
    <p:sldId id="337" r:id="rId29"/>
    <p:sldId id="365" r:id="rId30"/>
    <p:sldId id="368" r:id="rId31"/>
    <p:sldId id="332" r:id="rId32"/>
    <p:sldId id="364" r:id="rId33"/>
    <p:sldId id="362" r:id="rId34"/>
    <p:sldId id="308" r:id="rId35"/>
    <p:sldId id="312" r:id="rId36"/>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11" autoAdjust="0"/>
    <p:restoredTop sz="94674"/>
  </p:normalViewPr>
  <p:slideViewPr>
    <p:cSldViewPr>
      <p:cViewPr varScale="1">
        <p:scale>
          <a:sx n="124" d="100"/>
          <a:sy n="124" d="100"/>
        </p:scale>
        <p:origin x="1952" y="16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D16FE46-CA08-436C-857E-63DA4EF67ECE}" type="datetimeFigureOut">
              <a:rPr lang="de-CH" smtClean="0"/>
              <a:t>31.05.18</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D508D1A-DB34-43C1-911D-151C1E72615E}" type="slidenum">
              <a:rPr lang="de-CH" smtClean="0"/>
              <a:t>‹Nr.›</a:t>
            </a:fld>
            <a:endParaRPr lang="de-CH"/>
          </a:p>
        </p:txBody>
      </p:sp>
    </p:spTree>
    <p:extLst>
      <p:ext uri="{BB962C8B-B14F-4D97-AF65-F5344CB8AC3E}">
        <p14:creationId xmlns:p14="http://schemas.microsoft.com/office/powerpoint/2010/main" val="1824847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41">
            <a:extLst>
              <a:ext uri="{FF2B5EF4-FFF2-40B4-BE49-F238E27FC236}">
                <a16:creationId xmlns:a16="http://schemas.microsoft.com/office/drawing/2014/main" xmlns="" id="{8198FD2E-C5EA-4CFD-94FA-9091B70F287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fld id="{8A5A9E8C-F8C1-4D01-A32F-06C66E6B292D}"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t>5</a:t>
            </a:fld>
            <a:endParaRPr kumimoji="0" lang="en-GB" altLang="de-DE"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7411" name="Text Box 1">
            <a:extLst>
              <a:ext uri="{FF2B5EF4-FFF2-40B4-BE49-F238E27FC236}">
                <a16:creationId xmlns:a16="http://schemas.microsoft.com/office/drawing/2014/main" xmlns="" id="{E97A3485-497F-4D81-98AB-169B5C0C7770}"/>
              </a:ext>
            </a:extLst>
          </p:cNvPr>
          <p:cNvSpPr txBox="1">
            <a:spLocks noChangeArrowheads="1"/>
          </p:cNvSpPr>
          <p:nvPr/>
        </p:nvSpPr>
        <p:spPr bwMode="auto">
          <a:xfrm>
            <a:off x="1181100" y="952500"/>
            <a:ext cx="4437063" cy="3436938"/>
          </a:xfrm>
          <a:prstGeom prst="rect">
            <a:avLst/>
          </a:prstGeom>
          <a:solidFill>
            <a:srgbClr val="FFFFFF"/>
          </a:solidFill>
          <a:ln w="9360">
            <a:solidFill>
              <a:srgbClr val="000000"/>
            </a:solidFill>
            <a:miter lim="800000"/>
            <a:headEnd/>
            <a:tailEnd/>
          </a:ln>
        </p:spPr>
        <p:txBody>
          <a:bodyPr wrap="none" lIns="91458" tIns="45729" rIns="91458" bIns="45729" anchor="ct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CH" altLang="de-DE" sz="2400" b="0" i="0" u="none" strike="noStrike" kern="1200" cap="none" spc="0" normalizeH="0" baseline="0" noProof="0">
              <a:ln>
                <a:noFill/>
              </a:ln>
              <a:solidFill>
                <a:srgbClr val="FFFFFF"/>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7412" name="Rectangle 2">
            <a:extLst>
              <a:ext uri="{FF2B5EF4-FFF2-40B4-BE49-F238E27FC236}">
                <a16:creationId xmlns:a16="http://schemas.microsoft.com/office/drawing/2014/main" xmlns="" id="{3B834F57-4CF1-42F9-BA2F-8EBDA753584B}"/>
              </a:ext>
            </a:extLst>
          </p:cNvPr>
          <p:cNvSpPr>
            <a:spLocks noGrp="1" noChangeArrowheads="1"/>
          </p:cNvSpPr>
          <p:nvPr>
            <p:ph type="body"/>
          </p:nvPr>
        </p:nvSpPr>
        <p:spPr>
          <a:xfrm>
            <a:off x="915988" y="4737100"/>
            <a:ext cx="4899025" cy="437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CH" altLang="de-DE">
              <a:latin typeface="Times New Roman" panose="02020603050405020304" pitchFamily="18" charset="0"/>
            </a:endParaRPr>
          </a:p>
        </p:txBody>
      </p:sp>
    </p:spTree>
    <p:extLst>
      <p:ext uri="{BB962C8B-B14F-4D97-AF65-F5344CB8AC3E}">
        <p14:creationId xmlns:p14="http://schemas.microsoft.com/office/powerpoint/2010/main" val="1474868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41">
            <a:extLst>
              <a:ext uri="{FF2B5EF4-FFF2-40B4-BE49-F238E27FC236}">
                <a16:creationId xmlns:a16="http://schemas.microsoft.com/office/drawing/2014/main" xmlns="" id="{65724A2A-0477-46D5-8CE0-195237FAAE1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fld id="{2B96D276-0B72-480E-B9C9-B41BCB01FAF0}"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t>14</a:t>
            </a:fld>
            <a:endParaRPr kumimoji="0" lang="en-GB" altLang="de-DE"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5843" name="Text Box 1">
            <a:extLst>
              <a:ext uri="{FF2B5EF4-FFF2-40B4-BE49-F238E27FC236}">
                <a16:creationId xmlns:a16="http://schemas.microsoft.com/office/drawing/2014/main" xmlns="" id="{EAF17CE1-200B-4A44-8B60-C653BFA4BB0C}"/>
              </a:ext>
            </a:extLst>
          </p:cNvPr>
          <p:cNvSpPr txBox="1">
            <a:spLocks noChangeArrowheads="1"/>
          </p:cNvSpPr>
          <p:nvPr/>
        </p:nvSpPr>
        <p:spPr bwMode="auto">
          <a:xfrm>
            <a:off x="1181100" y="952500"/>
            <a:ext cx="4435475" cy="3436938"/>
          </a:xfrm>
          <a:prstGeom prst="rect">
            <a:avLst/>
          </a:prstGeom>
          <a:solidFill>
            <a:srgbClr val="FFFFFF"/>
          </a:solidFill>
          <a:ln w="9360">
            <a:solidFill>
              <a:srgbClr val="000000"/>
            </a:solidFill>
            <a:miter lim="800000"/>
            <a:headEnd/>
            <a:tailEnd/>
          </a:ln>
        </p:spPr>
        <p:txBody>
          <a:bodyPr wrap="none" lIns="91458" tIns="45729" rIns="91458" bIns="45729" anchor="ct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CH" altLang="de-DE" sz="2400" b="0" i="0" u="none" strike="noStrike" kern="1200" cap="none" spc="0" normalizeH="0" baseline="0" noProof="0">
              <a:ln>
                <a:noFill/>
              </a:ln>
              <a:solidFill>
                <a:srgbClr val="FFFFFF"/>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5844" name="Rectangle 2">
            <a:extLst>
              <a:ext uri="{FF2B5EF4-FFF2-40B4-BE49-F238E27FC236}">
                <a16:creationId xmlns:a16="http://schemas.microsoft.com/office/drawing/2014/main" xmlns="" id="{0A8F5FFF-2C2A-43EB-905D-303C3FF366D6}"/>
              </a:ext>
            </a:extLst>
          </p:cNvPr>
          <p:cNvSpPr>
            <a:spLocks noGrp="1" noChangeArrowheads="1"/>
          </p:cNvSpPr>
          <p:nvPr>
            <p:ph type="body"/>
          </p:nvPr>
        </p:nvSpPr>
        <p:spPr>
          <a:xfrm>
            <a:off x="915988" y="4737100"/>
            <a:ext cx="4899025" cy="437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CH" altLang="de-DE">
              <a:latin typeface="Times New Roman" panose="02020603050405020304" pitchFamily="18" charset="0"/>
            </a:endParaRPr>
          </a:p>
        </p:txBody>
      </p:sp>
    </p:spTree>
    <p:extLst>
      <p:ext uri="{BB962C8B-B14F-4D97-AF65-F5344CB8AC3E}">
        <p14:creationId xmlns:p14="http://schemas.microsoft.com/office/powerpoint/2010/main" val="190579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41">
            <a:extLst>
              <a:ext uri="{FF2B5EF4-FFF2-40B4-BE49-F238E27FC236}">
                <a16:creationId xmlns:a16="http://schemas.microsoft.com/office/drawing/2014/main" xmlns="" id="{EEDBD0F0-F337-4A6D-8CC0-C44951893AD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fld id="{CA52C379-202A-486A-BB5D-8A429A37A353}"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t>15</a:t>
            </a:fld>
            <a:endParaRPr kumimoji="0" lang="en-GB" altLang="de-DE"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7891" name="Text Box 1">
            <a:extLst>
              <a:ext uri="{FF2B5EF4-FFF2-40B4-BE49-F238E27FC236}">
                <a16:creationId xmlns:a16="http://schemas.microsoft.com/office/drawing/2014/main" xmlns="" id="{B391DBA8-8E24-4DA2-9929-40FEFCF890CE}"/>
              </a:ext>
            </a:extLst>
          </p:cNvPr>
          <p:cNvSpPr txBox="1">
            <a:spLocks noChangeArrowheads="1"/>
          </p:cNvSpPr>
          <p:nvPr/>
        </p:nvSpPr>
        <p:spPr bwMode="auto">
          <a:xfrm>
            <a:off x="1181100" y="952500"/>
            <a:ext cx="4435475" cy="3436938"/>
          </a:xfrm>
          <a:prstGeom prst="rect">
            <a:avLst/>
          </a:prstGeom>
          <a:solidFill>
            <a:srgbClr val="FFFFFF"/>
          </a:solidFill>
          <a:ln w="9360">
            <a:solidFill>
              <a:srgbClr val="000000"/>
            </a:solidFill>
            <a:miter lim="800000"/>
            <a:headEnd/>
            <a:tailEnd/>
          </a:ln>
        </p:spPr>
        <p:txBody>
          <a:bodyPr wrap="none" lIns="91458" tIns="45729" rIns="91458" bIns="45729" anchor="ct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CH" altLang="de-DE" sz="2400" b="0" i="0" u="none" strike="noStrike" kern="1200" cap="none" spc="0" normalizeH="0" baseline="0" noProof="0">
              <a:ln>
                <a:noFill/>
              </a:ln>
              <a:solidFill>
                <a:srgbClr val="FFFFFF"/>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7892" name="Rectangle 2">
            <a:extLst>
              <a:ext uri="{FF2B5EF4-FFF2-40B4-BE49-F238E27FC236}">
                <a16:creationId xmlns:a16="http://schemas.microsoft.com/office/drawing/2014/main" xmlns="" id="{9F0CCA54-D61B-4D3A-80CD-1D13B89418A9}"/>
              </a:ext>
            </a:extLst>
          </p:cNvPr>
          <p:cNvSpPr>
            <a:spLocks noGrp="1" noChangeArrowheads="1"/>
          </p:cNvSpPr>
          <p:nvPr>
            <p:ph type="body"/>
          </p:nvPr>
        </p:nvSpPr>
        <p:spPr>
          <a:xfrm>
            <a:off x="915988" y="4737100"/>
            <a:ext cx="4899025" cy="437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CH" altLang="de-DE">
              <a:latin typeface="Times New Roman" panose="02020603050405020304" pitchFamily="18" charset="0"/>
            </a:endParaRPr>
          </a:p>
        </p:txBody>
      </p:sp>
    </p:spTree>
    <p:extLst>
      <p:ext uri="{BB962C8B-B14F-4D97-AF65-F5344CB8AC3E}">
        <p14:creationId xmlns:p14="http://schemas.microsoft.com/office/powerpoint/2010/main" val="165519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41">
            <a:extLst>
              <a:ext uri="{FF2B5EF4-FFF2-40B4-BE49-F238E27FC236}">
                <a16:creationId xmlns:a16="http://schemas.microsoft.com/office/drawing/2014/main" xmlns="" id="{3273404E-A550-47E6-B108-80FC2B0467A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fld id="{805DED25-F361-4A57-B4DA-EB08D6C2B29B}"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t>16</a:t>
            </a:fld>
            <a:endParaRPr kumimoji="0" lang="en-GB" altLang="de-DE"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9939" name="Text Box 1">
            <a:extLst>
              <a:ext uri="{FF2B5EF4-FFF2-40B4-BE49-F238E27FC236}">
                <a16:creationId xmlns:a16="http://schemas.microsoft.com/office/drawing/2014/main" xmlns="" id="{026F315D-F95D-4CD1-AE79-24CC1BCB398D}"/>
              </a:ext>
            </a:extLst>
          </p:cNvPr>
          <p:cNvSpPr txBox="1">
            <a:spLocks noChangeArrowheads="1"/>
          </p:cNvSpPr>
          <p:nvPr/>
        </p:nvSpPr>
        <p:spPr bwMode="auto">
          <a:xfrm>
            <a:off x="1181100" y="952500"/>
            <a:ext cx="4435475" cy="3436938"/>
          </a:xfrm>
          <a:prstGeom prst="rect">
            <a:avLst/>
          </a:prstGeom>
          <a:solidFill>
            <a:srgbClr val="FFFFFF"/>
          </a:solidFill>
          <a:ln w="9360">
            <a:solidFill>
              <a:srgbClr val="000000"/>
            </a:solidFill>
            <a:miter lim="800000"/>
            <a:headEnd/>
            <a:tailEnd/>
          </a:ln>
        </p:spPr>
        <p:txBody>
          <a:bodyPr wrap="none" lIns="91458" tIns="45729" rIns="91458" bIns="45729" anchor="ct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CH" altLang="de-DE" sz="2400" b="0" i="0" u="none" strike="noStrike" kern="1200" cap="none" spc="0" normalizeH="0" baseline="0" noProof="0">
              <a:ln>
                <a:noFill/>
              </a:ln>
              <a:solidFill>
                <a:srgbClr val="FFFFFF"/>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9940" name="Rectangle 2">
            <a:extLst>
              <a:ext uri="{FF2B5EF4-FFF2-40B4-BE49-F238E27FC236}">
                <a16:creationId xmlns:a16="http://schemas.microsoft.com/office/drawing/2014/main" xmlns="" id="{B4F8B768-9CD6-47A6-8BAE-C4ED270C48C3}"/>
              </a:ext>
            </a:extLst>
          </p:cNvPr>
          <p:cNvSpPr>
            <a:spLocks noGrp="1" noChangeArrowheads="1"/>
          </p:cNvSpPr>
          <p:nvPr>
            <p:ph type="body"/>
          </p:nvPr>
        </p:nvSpPr>
        <p:spPr>
          <a:xfrm>
            <a:off x="915988" y="4737100"/>
            <a:ext cx="4899025" cy="437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CH" altLang="de-DE">
              <a:latin typeface="Times New Roman" panose="02020603050405020304" pitchFamily="18" charset="0"/>
            </a:endParaRPr>
          </a:p>
        </p:txBody>
      </p:sp>
    </p:spTree>
    <p:extLst>
      <p:ext uri="{BB962C8B-B14F-4D97-AF65-F5344CB8AC3E}">
        <p14:creationId xmlns:p14="http://schemas.microsoft.com/office/powerpoint/2010/main" val="2930412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41">
            <a:extLst>
              <a:ext uri="{FF2B5EF4-FFF2-40B4-BE49-F238E27FC236}">
                <a16:creationId xmlns:a16="http://schemas.microsoft.com/office/drawing/2014/main" xmlns="" id="{45E77DC9-71D7-499A-BFE9-FCEC428A9DC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fld id="{F859A557-F444-428B-B381-0106CB0F7AE4}"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t>17</a:t>
            </a:fld>
            <a:endParaRPr kumimoji="0" lang="en-GB" altLang="de-DE"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1987" name="Text Box 1">
            <a:extLst>
              <a:ext uri="{FF2B5EF4-FFF2-40B4-BE49-F238E27FC236}">
                <a16:creationId xmlns:a16="http://schemas.microsoft.com/office/drawing/2014/main" xmlns="" id="{8CF6171C-CF9F-4EB8-840B-A640E230D075}"/>
              </a:ext>
            </a:extLst>
          </p:cNvPr>
          <p:cNvSpPr txBox="1">
            <a:spLocks noChangeArrowheads="1"/>
          </p:cNvSpPr>
          <p:nvPr/>
        </p:nvSpPr>
        <p:spPr bwMode="auto">
          <a:xfrm>
            <a:off x="1181100" y="952500"/>
            <a:ext cx="4435475" cy="3436938"/>
          </a:xfrm>
          <a:prstGeom prst="rect">
            <a:avLst/>
          </a:prstGeom>
          <a:solidFill>
            <a:srgbClr val="FFFFFF"/>
          </a:solidFill>
          <a:ln w="9360">
            <a:solidFill>
              <a:srgbClr val="000000"/>
            </a:solidFill>
            <a:miter lim="800000"/>
            <a:headEnd/>
            <a:tailEnd/>
          </a:ln>
        </p:spPr>
        <p:txBody>
          <a:bodyPr wrap="none" lIns="91458" tIns="45729" rIns="91458" bIns="45729" anchor="ct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CH" altLang="de-DE" sz="2400" b="0" i="0" u="none" strike="noStrike" kern="1200" cap="none" spc="0" normalizeH="0" baseline="0" noProof="0">
              <a:ln>
                <a:noFill/>
              </a:ln>
              <a:solidFill>
                <a:srgbClr val="FFFFFF"/>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1988" name="Rectangle 2">
            <a:extLst>
              <a:ext uri="{FF2B5EF4-FFF2-40B4-BE49-F238E27FC236}">
                <a16:creationId xmlns:a16="http://schemas.microsoft.com/office/drawing/2014/main" xmlns="" id="{072EB957-3A74-4612-8174-610FDAE88CC1}"/>
              </a:ext>
            </a:extLst>
          </p:cNvPr>
          <p:cNvSpPr>
            <a:spLocks noGrp="1" noChangeArrowheads="1"/>
          </p:cNvSpPr>
          <p:nvPr>
            <p:ph type="body"/>
          </p:nvPr>
        </p:nvSpPr>
        <p:spPr>
          <a:xfrm>
            <a:off x="915988" y="4737100"/>
            <a:ext cx="4899025" cy="437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CH" altLang="de-DE">
              <a:latin typeface="Times New Roman" panose="02020603050405020304" pitchFamily="18" charset="0"/>
            </a:endParaRPr>
          </a:p>
        </p:txBody>
      </p:sp>
    </p:spTree>
    <p:extLst>
      <p:ext uri="{BB962C8B-B14F-4D97-AF65-F5344CB8AC3E}">
        <p14:creationId xmlns:p14="http://schemas.microsoft.com/office/powerpoint/2010/main" val="4136522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41">
            <a:extLst>
              <a:ext uri="{FF2B5EF4-FFF2-40B4-BE49-F238E27FC236}">
                <a16:creationId xmlns:a16="http://schemas.microsoft.com/office/drawing/2014/main" xmlns="" id="{8AA1F3A0-CB5A-44AE-AF90-D681B4BD32E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fld id="{67B8B2B2-7130-4A62-8C35-6F36B6C9EAC9}"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t>18</a:t>
            </a:fld>
            <a:endParaRPr kumimoji="0" lang="en-GB" altLang="de-DE"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4035" name="Text Box 1">
            <a:extLst>
              <a:ext uri="{FF2B5EF4-FFF2-40B4-BE49-F238E27FC236}">
                <a16:creationId xmlns:a16="http://schemas.microsoft.com/office/drawing/2014/main" xmlns="" id="{351E9E77-9424-40FC-A105-BDCC62A06A07}"/>
              </a:ext>
            </a:extLst>
          </p:cNvPr>
          <p:cNvSpPr txBox="1">
            <a:spLocks noChangeArrowheads="1"/>
          </p:cNvSpPr>
          <p:nvPr/>
        </p:nvSpPr>
        <p:spPr bwMode="auto">
          <a:xfrm>
            <a:off x="1181100" y="952500"/>
            <a:ext cx="4435475" cy="3436938"/>
          </a:xfrm>
          <a:prstGeom prst="rect">
            <a:avLst/>
          </a:prstGeom>
          <a:solidFill>
            <a:srgbClr val="FFFFFF"/>
          </a:solidFill>
          <a:ln w="9360">
            <a:solidFill>
              <a:srgbClr val="000000"/>
            </a:solidFill>
            <a:miter lim="800000"/>
            <a:headEnd/>
            <a:tailEnd/>
          </a:ln>
        </p:spPr>
        <p:txBody>
          <a:bodyPr wrap="none" lIns="91458" tIns="45729" rIns="91458" bIns="45729" anchor="ct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CH" altLang="de-DE" sz="2400" b="0" i="0" u="none" strike="noStrike" kern="1200" cap="none" spc="0" normalizeH="0" baseline="0" noProof="0">
              <a:ln>
                <a:noFill/>
              </a:ln>
              <a:solidFill>
                <a:srgbClr val="FFFFFF"/>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4036" name="Rectangle 2">
            <a:extLst>
              <a:ext uri="{FF2B5EF4-FFF2-40B4-BE49-F238E27FC236}">
                <a16:creationId xmlns:a16="http://schemas.microsoft.com/office/drawing/2014/main" xmlns="" id="{E307D650-29FE-4D80-8E50-BF8E18263E2D}"/>
              </a:ext>
            </a:extLst>
          </p:cNvPr>
          <p:cNvSpPr>
            <a:spLocks noGrp="1" noChangeArrowheads="1"/>
          </p:cNvSpPr>
          <p:nvPr>
            <p:ph type="body"/>
          </p:nvPr>
        </p:nvSpPr>
        <p:spPr>
          <a:xfrm>
            <a:off x="915988" y="4737100"/>
            <a:ext cx="4899025" cy="437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CH" altLang="de-DE">
              <a:latin typeface="Times New Roman" panose="02020603050405020304" pitchFamily="18" charset="0"/>
            </a:endParaRPr>
          </a:p>
        </p:txBody>
      </p:sp>
    </p:spTree>
    <p:extLst>
      <p:ext uri="{BB962C8B-B14F-4D97-AF65-F5344CB8AC3E}">
        <p14:creationId xmlns:p14="http://schemas.microsoft.com/office/powerpoint/2010/main" val="1780412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41">
            <a:extLst>
              <a:ext uri="{FF2B5EF4-FFF2-40B4-BE49-F238E27FC236}">
                <a16:creationId xmlns:a16="http://schemas.microsoft.com/office/drawing/2014/main" xmlns="" id="{879E556D-ADAE-41B1-A777-B2E0793AE71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fld id="{06041831-9D78-4821-A31C-C0272438BB72}"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t>19</a:t>
            </a:fld>
            <a:endParaRPr kumimoji="0" lang="en-GB" altLang="de-DE"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6083" name="Text Box 1">
            <a:extLst>
              <a:ext uri="{FF2B5EF4-FFF2-40B4-BE49-F238E27FC236}">
                <a16:creationId xmlns:a16="http://schemas.microsoft.com/office/drawing/2014/main" xmlns="" id="{FEBC4A34-95E4-44D4-83D5-744ED8A29F57}"/>
              </a:ext>
            </a:extLst>
          </p:cNvPr>
          <p:cNvSpPr txBox="1">
            <a:spLocks noChangeArrowheads="1"/>
          </p:cNvSpPr>
          <p:nvPr/>
        </p:nvSpPr>
        <p:spPr bwMode="auto">
          <a:xfrm>
            <a:off x="1181100" y="952500"/>
            <a:ext cx="4435475" cy="3436938"/>
          </a:xfrm>
          <a:prstGeom prst="rect">
            <a:avLst/>
          </a:prstGeom>
          <a:solidFill>
            <a:srgbClr val="FFFFFF"/>
          </a:solidFill>
          <a:ln w="9360">
            <a:solidFill>
              <a:srgbClr val="000000"/>
            </a:solidFill>
            <a:miter lim="800000"/>
            <a:headEnd/>
            <a:tailEnd/>
          </a:ln>
        </p:spPr>
        <p:txBody>
          <a:bodyPr wrap="none" lIns="91458" tIns="45729" rIns="91458" bIns="45729" anchor="ct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CH" altLang="de-DE" sz="2400" b="0" i="0" u="none" strike="noStrike" kern="1200" cap="none" spc="0" normalizeH="0" baseline="0" noProof="0">
              <a:ln>
                <a:noFill/>
              </a:ln>
              <a:solidFill>
                <a:srgbClr val="FFFFFF"/>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6084" name="Rectangle 2">
            <a:extLst>
              <a:ext uri="{FF2B5EF4-FFF2-40B4-BE49-F238E27FC236}">
                <a16:creationId xmlns:a16="http://schemas.microsoft.com/office/drawing/2014/main" xmlns="" id="{0BEEA3FA-9ACA-4387-8667-03F3ED1BB8FA}"/>
              </a:ext>
            </a:extLst>
          </p:cNvPr>
          <p:cNvSpPr>
            <a:spLocks noGrp="1" noChangeArrowheads="1"/>
          </p:cNvSpPr>
          <p:nvPr>
            <p:ph type="body"/>
          </p:nvPr>
        </p:nvSpPr>
        <p:spPr>
          <a:xfrm>
            <a:off x="915988" y="4737100"/>
            <a:ext cx="4899025" cy="437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CH" altLang="de-DE">
              <a:latin typeface="Times New Roman" panose="02020603050405020304" pitchFamily="18" charset="0"/>
            </a:endParaRPr>
          </a:p>
        </p:txBody>
      </p:sp>
    </p:spTree>
    <p:extLst>
      <p:ext uri="{BB962C8B-B14F-4D97-AF65-F5344CB8AC3E}">
        <p14:creationId xmlns:p14="http://schemas.microsoft.com/office/powerpoint/2010/main" val="3253719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41">
            <a:extLst>
              <a:ext uri="{FF2B5EF4-FFF2-40B4-BE49-F238E27FC236}">
                <a16:creationId xmlns:a16="http://schemas.microsoft.com/office/drawing/2014/main" xmlns="" id="{2BFB3252-6A4C-490D-A9F1-73F121A6778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fld id="{5B80246E-9566-4FAC-A153-3A98417A62CE}"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t>20</a:t>
            </a:fld>
            <a:endParaRPr kumimoji="0" lang="en-GB" altLang="de-DE"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8131" name="Text Box 1">
            <a:extLst>
              <a:ext uri="{FF2B5EF4-FFF2-40B4-BE49-F238E27FC236}">
                <a16:creationId xmlns:a16="http://schemas.microsoft.com/office/drawing/2014/main" xmlns="" id="{FD280824-58E7-4101-9E9A-FABE57669072}"/>
              </a:ext>
            </a:extLst>
          </p:cNvPr>
          <p:cNvSpPr txBox="1">
            <a:spLocks noChangeArrowheads="1"/>
          </p:cNvSpPr>
          <p:nvPr/>
        </p:nvSpPr>
        <p:spPr bwMode="auto">
          <a:xfrm>
            <a:off x="1181100" y="952500"/>
            <a:ext cx="4435475" cy="3436938"/>
          </a:xfrm>
          <a:prstGeom prst="rect">
            <a:avLst/>
          </a:prstGeom>
          <a:solidFill>
            <a:srgbClr val="FFFFFF"/>
          </a:solidFill>
          <a:ln w="9360">
            <a:solidFill>
              <a:srgbClr val="000000"/>
            </a:solidFill>
            <a:miter lim="800000"/>
            <a:headEnd/>
            <a:tailEnd/>
          </a:ln>
        </p:spPr>
        <p:txBody>
          <a:bodyPr wrap="none" lIns="91458" tIns="45729" rIns="91458" bIns="45729" anchor="ct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CH" altLang="de-DE" sz="2400" b="0" i="0" u="none" strike="noStrike" kern="1200" cap="none" spc="0" normalizeH="0" baseline="0" noProof="0">
              <a:ln>
                <a:noFill/>
              </a:ln>
              <a:solidFill>
                <a:srgbClr val="FFFFFF"/>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8132" name="Rectangle 2">
            <a:extLst>
              <a:ext uri="{FF2B5EF4-FFF2-40B4-BE49-F238E27FC236}">
                <a16:creationId xmlns:a16="http://schemas.microsoft.com/office/drawing/2014/main" xmlns="" id="{FAAEEAB9-2F23-4BB8-9C36-CFBFC18691A7}"/>
              </a:ext>
            </a:extLst>
          </p:cNvPr>
          <p:cNvSpPr>
            <a:spLocks noGrp="1" noChangeArrowheads="1"/>
          </p:cNvSpPr>
          <p:nvPr>
            <p:ph type="body"/>
          </p:nvPr>
        </p:nvSpPr>
        <p:spPr>
          <a:xfrm>
            <a:off x="915988" y="4737100"/>
            <a:ext cx="4899025" cy="437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CH" altLang="de-DE">
              <a:latin typeface="Times New Roman" panose="02020603050405020304" pitchFamily="18" charset="0"/>
            </a:endParaRPr>
          </a:p>
        </p:txBody>
      </p:sp>
    </p:spTree>
    <p:extLst>
      <p:ext uri="{BB962C8B-B14F-4D97-AF65-F5344CB8AC3E}">
        <p14:creationId xmlns:p14="http://schemas.microsoft.com/office/powerpoint/2010/main" val="177675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41">
            <a:extLst>
              <a:ext uri="{FF2B5EF4-FFF2-40B4-BE49-F238E27FC236}">
                <a16:creationId xmlns:a16="http://schemas.microsoft.com/office/drawing/2014/main" xmlns="" id="{F42153E8-C578-4FF5-83D8-745CEDB087D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fld id="{D14074C9-FB44-4A8A-992C-DC9BA2326E6B}"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t>21</a:t>
            </a:fld>
            <a:endParaRPr kumimoji="0" lang="en-GB" altLang="de-DE"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50179" name="Text Box 1">
            <a:extLst>
              <a:ext uri="{FF2B5EF4-FFF2-40B4-BE49-F238E27FC236}">
                <a16:creationId xmlns:a16="http://schemas.microsoft.com/office/drawing/2014/main" xmlns="" id="{7BEFD663-9974-401A-93DC-412A98F524E4}"/>
              </a:ext>
            </a:extLst>
          </p:cNvPr>
          <p:cNvSpPr txBox="1">
            <a:spLocks noChangeArrowheads="1"/>
          </p:cNvSpPr>
          <p:nvPr/>
        </p:nvSpPr>
        <p:spPr bwMode="auto">
          <a:xfrm>
            <a:off x="1181100" y="952500"/>
            <a:ext cx="4435475" cy="3436938"/>
          </a:xfrm>
          <a:prstGeom prst="rect">
            <a:avLst/>
          </a:prstGeom>
          <a:solidFill>
            <a:srgbClr val="FFFFFF"/>
          </a:solidFill>
          <a:ln w="9360">
            <a:solidFill>
              <a:srgbClr val="000000"/>
            </a:solidFill>
            <a:miter lim="800000"/>
            <a:headEnd/>
            <a:tailEnd/>
          </a:ln>
        </p:spPr>
        <p:txBody>
          <a:bodyPr wrap="none" lIns="91458" tIns="45729" rIns="91458" bIns="45729" anchor="ct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CH" altLang="de-DE" sz="2400" b="0" i="0" u="none" strike="noStrike" kern="1200" cap="none" spc="0" normalizeH="0" baseline="0" noProof="0">
              <a:ln>
                <a:noFill/>
              </a:ln>
              <a:solidFill>
                <a:srgbClr val="FFFFFF"/>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50180" name="Rectangle 2">
            <a:extLst>
              <a:ext uri="{FF2B5EF4-FFF2-40B4-BE49-F238E27FC236}">
                <a16:creationId xmlns:a16="http://schemas.microsoft.com/office/drawing/2014/main" xmlns="" id="{616BCFFA-97D3-414A-BD9B-EA7EE0950CD0}"/>
              </a:ext>
            </a:extLst>
          </p:cNvPr>
          <p:cNvSpPr>
            <a:spLocks noGrp="1" noChangeArrowheads="1"/>
          </p:cNvSpPr>
          <p:nvPr>
            <p:ph type="body"/>
          </p:nvPr>
        </p:nvSpPr>
        <p:spPr>
          <a:xfrm>
            <a:off x="915988" y="4737100"/>
            <a:ext cx="4899025" cy="437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CH" altLang="de-DE">
              <a:latin typeface="Times New Roman" panose="02020603050405020304" pitchFamily="18" charset="0"/>
            </a:endParaRPr>
          </a:p>
        </p:txBody>
      </p:sp>
    </p:spTree>
    <p:extLst>
      <p:ext uri="{BB962C8B-B14F-4D97-AF65-F5344CB8AC3E}">
        <p14:creationId xmlns:p14="http://schemas.microsoft.com/office/powerpoint/2010/main" val="2807595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41">
            <a:extLst>
              <a:ext uri="{FF2B5EF4-FFF2-40B4-BE49-F238E27FC236}">
                <a16:creationId xmlns:a16="http://schemas.microsoft.com/office/drawing/2014/main" xmlns="" id="{04696B1E-2C60-4C51-BE91-B13D2CEE433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fld id="{55CDC46A-135C-4AFA-A9DA-B2656276237E}"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t>22</a:t>
            </a:fld>
            <a:endParaRPr kumimoji="0" lang="en-GB" altLang="de-DE"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52227" name="Text Box 1">
            <a:extLst>
              <a:ext uri="{FF2B5EF4-FFF2-40B4-BE49-F238E27FC236}">
                <a16:creationId xmlns:a16="http://schemas.microsoft.com/office/drawing/2014/main" xmlns="" id="{378F2A12-85C0-494A-8E48-47DB0337FE47}"/>
              </a:ext>
            </a:extLst>
          </p:cNvPr>
          <p:cNvSpPr txBox="1">
            <a:spLocks noChangeArrowheads="1"/>
          </p:cNvSpPr>
          <p:nvPr/>
        </p:nvSpPr>
        <p:spPr bwMode="auto">
          <a:xfrm>
            <a:off x="1181100" y="952500"/>
            <a:ext cx="4435475" cy="3436938"/>
          </a:xfrm>
          <a:prstGeom prst="rect">
            <a:avLst/>
          </a:prstGeom>
          <a:solidFill>
            <a:srgbClr val="FFFFFF"/>
          </a:solidFill>
          <a:ln w="9360">
            <a:solidFill>
              <a:srgbClr val="000000"/>
            </a:solidFill>
            <a:miter lim="800000"/>
            <a:headEnd/>
            <a:tailEnd/>
          </a:ln>
        </p:spPr>
        <p:txBody>
          <a:bodyPr wrap="none" lIns="91458" tIns="45729" rIns="91458" bIns="45729" anchor="ct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CH" altLang="de-DE" sz="2400" b="0" i="0" u="none" strike="noStrike" kern="1200" cap="none" spc="0" normalizeH="0" baseline="0" noProof="0">
              <a:ln>
                <a:noFill/>
              </a:ln>
              <a:solidFill>
                <a:srgbClr val="FFFFFF"/>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52228" name="Rectangle 2">
            <a:extLst>
              <a:ext uri="{FF2B5EF4-FFF2-40B4-BE49-F238E27FC236}">
                <a16:creationId xmlns:a16="http://schemas.microsoft.com/office/drawing/2014/main" xmlns="" id="{FAB28EAB-C595-4567-A150-77FB1BB0CE4A}"/>
              </a:ext>
            </a:extLst>
          </p:cNvPr>
          <p:cNvSpPr>
            <a:spLocks noGrp="1" noChangeArrowheads="1"/>
          </p:cNvSpPr>
          <p:nvPr>
            <p:ph type="body"/>
          </p:nvPr>
        </p:nvSpPr>
        <p:spPr>
          <a:xfrm>
            <a:off x="915988" y="4737100"/>
            <a:ext cx="4899025" cy="437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CH" altLang="de-DE">
              <a:latin typeface="Times New Roman" panose="02020603050405020304" pitchFamily="18" charset="0"/>
            </a:endParaRPr>
          </a:p>
        </p:txBody>
      </p:sp>
    </p:spTree>
    <p:extLst>
      <p:ext uri="{BB962C8B-B14F-4D97-AF65-F5344CB8AC3E}">
        <p14:creationId xmlns:p14="http://schemas.microsoft.com/office/powerpoint/2010/main" val="3497647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41">
            <a:extLst>
              <a:ext uri="{FF2B5EF4-FFF2-40B4-BE49-F238E27FC236}">
                <a16:creationId xmlns:a16="http://schemas.microsoft.com/office/drawing/2014/main" xmlns="" id="{652406B0-24B5-420D-9EE6-38D2307DE03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fld id="{E281940D-D9BE-4F71-BCE8-36890BEDEF44}"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t>23</a:t>
            </a:fld>
            <a:endParaRPr kumimoji="0" lang="en-GB" altLang="de-DE"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54275" name="Text Box 1">
            <a:extLst>
              <a:ext uri="{FF2B5EF4-FFF2-40B4-BE49-F238E27FC236}">
                <a16:creationId xmlns:a16="http://schemas.microsoft.com/office/drawing/2014/main" xmlns="" id="{E3014AB7-EAF8-4634-84F8-89515D93C7FD}"/>
              </a:ext>
            </a:extLst>
          </p:cNvPr>
          <p:cNvSpPr txBox="1">
            <a:spLocks noChangeArrowheads="1"/>
          </p:cNvSpPr>
          <p:nvPr/>
        </p:nvSpPr>
        <p:spPr bwMode="auto">
          <a:xfrm>
            <a:off x="1181100" y="952500"/>
            <a:ext cx="4435475" cy="3436938"/>
          </a:xfrm>
          <a:prstGeom prst="rect">
            <a:avLst/>
          </a:prstGeom>
          <a:solidFill>
            <a:srgbClr val="FFFFFF"/>
          </a:solidFill>
          <a:ln w="9360">
            <a:solidFill>
              <a:srgbClr val="000000"/>
            </a:solidFill>
            <a:miter lim="800000"/>
            <a:headEnd/>
            <a:tailEnd/>
          </a:ln>
        </p:spPr>
        <p:txBody>
          <a:bodyPr wrap="none" lIns="91458" tIns="45729" rIns="91458" bIns="45729" anchor="ct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CH" altLang="de-DE" sz="2400" b="0" i="0" u="none" strike="noStrike" kern="1200" cap="none" spc="0" normalizeH="0" baseline="0" noProof="0">
              <a:ln>
                <a:noFill/>
              </a:ln>
              <a:solidFill>
                <a:srgbClr val="FFFFFF"/>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54276" name="Rectangle 2">
            <a:extLst>
              <a:ext uri="{FF2B5EF4-FFF2-40B4-BE49-F238E27FC236}">
                <a16:creationId xmlns:a16="http://schemas.microsoft.com/office/drawing/2014/main" xmlns="" id="{ED8847E2-8746-4DCF-8F14-D80F735740A2}"/>
              </a:ext>
            </a:extLst>
          </p:cNvPr>
          <p:cNvSpPr>
            <a:spLocks noGrp="1" noChangeArrowheads="1"/>
          </p:cNvSpPr>
          <p:nvPr>
            <p:ph type="body"/>
          </p:nvPr>
        </p:nvSpPr>
        <p:spPr>
          <a:xfrm>
            <a:off x="915988" y="4737100"/>
            <a:ext cx="4899025" cy="437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CH" altLang="de-DE">
              <a:latin typeface="Times New Roman" panose="02020603050405020304" pitchFamily="18" charset="0"/>
            </a:endParaRPr>
          </a:p>
        </p:txBody>
      </p:sp>
    </p:spTree>
    <p:extLst>
      <p:ext uri="{BB962C8B-B14F-4D97-AF65-F5344CB8AC3E}">
        <p14:creationId xmlns:p14="http://schemas.microsoft.com/office/powerpoint/2010/main" val="3868719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41">
            <a:extLst>
              <a:ext uri="{FF2B5EF4-FFF2-40B4-BE49-F238E27FC236}">
                <a16:creationId xmlns:a16="http://schemas.microsoft.com/office/drawing/2014/main" xmlns="" id="{C6ECCD18-4C71-4744-B37B-9D6EE8C18A6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fld id="{8BA99E38-713E-4C52-9CF7-334357B25ED5}"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t>6</a:t>
            </a:fld>
            <a:endParaRPr kumimoji="0" lang="en-GB" altLang="de-DE"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9459" name="Text Box 1">
            <a:extLst>
              <a:ext uri="{FF2B5EF4-FFF2-40B4-BE49-F238E27FC236}">
                <a16:creationId xmlns:a16="http://schemas.microsoft.com/office/drawing/2014/main" xmlns="" id="{98CC269F-DF2A-41F9-8B21-337F130C6EA6}"/>
              </a:ext>
            </a:extLst>
          </p:cNvPr>
          <p:cNvSpPr txBox="1">
            <a:spLocks noChangeArrowheads="1"/>
          </p:cNvSpPr>
          <p:nvPr/>
        </p:nvSpPr>
        <p:spPr bwMode="auto">
          <a:xfrm>
            <a:off x="1181100" y="952500"/>
            <a:ext cx="4435475" cy="3436938"/>
          </a:xfrm>
          <a:prstGeom prst="rect">
            <a:avLst/>
          </a:prstGeom>
          <a:solidFill>
            <a:srgbClr val="FFFFFF"/>
          </a:solidFill>
          <a:ln w="9360">
            <a:solidFill>
              <a:srgbClr val="000000"/>
            </a:solidFill>
            <a:miter lim="800000"/>
            <a:headEnd/>
            <a:tailEnd/>
          </a:ln>
        </p:spPr>
        <p:txBody>
          <a:bodyPr wrap="none" lIns="91458" tIns="45729" rIns="91458" bIns="45729" anchor="ct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CH" altLang="de-DE" sz="2400" b="0" i="0" u="none" strike="noStrike" kern="1200" cap="none" spc="0" normalizeH="0" baseline="0" noProof="0">
              <a:ln>
                <a:noFill/>
              </a:ln>
              <a:solidFill>
                <a:srgbClr val="FFFFFF"/>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9460" name="Rectangle 2">
            <a:extLst>
              <a:ext uri="{FF2B5EF4-FFF2-40B4-BE49-F238E27FC236}">
                <a16:creationId xmlns:a16="http://schemas.microsoft.com/office/drawing/2014/main" xmlns="" id="{885F5331-FFC9-4D4B-B471-0F043FD598F8}"/>
              </a:ext>
            </a:extLst>
          </p:cNvPr>
          <p:cNvSpPr>
            <a:spLocks noGrp="1" noChangeArrowheads="1"/>
          </p:cNvSpPr>
          <p:nvPr>
            <p:ph type="body"/>
          </p:nvPr>
        </p:nvSpPr>
        <p:spPr>
          <a:xfrm>
            <a:off x="915988" y="4737100"/>
            <a:ext cx="4899025" cy="437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CH" altLang="de-DE">
              <a:latin typeface="Times New Roman" panose="02020603050405020304" pitchFamily="18" charset="0"/>
            </a:endParaRPr>
          </a:p>
        </p:txBody>
      </p:sp>
    </p:spTree>
    <p:extLst>
      <p:ext uri="{BB962C8B-B14F-4D97-AF65-F5344CB8AC3E}">
        <p14:creationId xmlns:p14="http://schemas.microsoft.com/office/powerpoint/2010/main" val="4172576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41">
            <a:extLst>
              <a:ext uri="{FF2B5EF4-FFF2-40B4-BE49-F238E27FC236}">
                <a16:creationId xmlns:a16="http://schemas.microsoft.com/office/drawing/2014/main" xmlns="" id="{11BA7876-07FA-49BA-83B3-AC98612F7C64}"/>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fld id="{F8C11B93-87DA-4682-BB65-F517111AA9D6}"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t>24</a:t>
            </a:fld>
            <a:endParaRPr kumimoji="0" lang="en-GB" altLang="de-DE"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56323" name="Text Box 1">
            <a:extLst>
              <a:ext uri="{FF2B5EF4-FFF2-40B4-BE49-F238E27FC236}">
                <a16:creationId xmlns:a16="http://schemas.microsoft.com/office/drawing/2014/main" xmlns="" id="{3D80744A-3419-4384-96CF-89424D9C00F0}"/>
              </a:ext>
            </a:extLst>
          </p:cNvPr>
          <p:cNvSpPr txBox="1">
            <a:spLocks noChangeArrowheads="1"/>
          </p:cNvSpPr>
          <p:nvPr/>
        </p:nvSpPr>
        <p:spPr bwMode="auto">
          <a:xfrm>
            <a:off x="1181100" y="952500"/>
            <a:ext cx="4435475" cy="3436938"/>
          </a:xfrm>
          <a:prstGeom prst="rect">
            <a:avLst/>
          </a:prstGeom>
          <a:solidFill>
            <a:srgbClr val="FFFFFF"/>
          </a:solidFill>
          <a:ln w="9360">
            <a:solidFill>
              <a:srgbClr val="000000"/>
            </a:solidFill>
            <a:miter lim="800000"/>
            <a:headEnd/>
            <a:tailEnd/>
          </a:ln>
        </p:spPr>
        <p:txBody>
          <a:bodyPr wrap="none" lIns="91458" tIns="45729" rIns="91458" bIns="45729" anchor="ct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CH" altLang="de-DE" sz="2400" b="0" i="0" u="none" strike="noStrike" kern="1200" cap="none" spc="0" normalizeH="0" baseline="0" noProof="0">
              <a:ln>
                <a:noFill/>
              </a:ln>
              <a:solidFill>
                <a:srgbClr val="FFFFFF"/>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56324" name="Rectangle 2">
            <a:extLst>
              <a:ext uri="{FF2B5EF4-FFF2-40B4-BE49-F238E27FC236}">
                <a16:creationId xmlns:a16="http://schemas.microsoft.com/office/drawing/2014/main" xmlns="" id="{1AEAEA85-B501-4FB1-BD59-5B24D2CE005E}"/>
              </a:ext>
            </a:extLst>
          </p:cNvPr>
          <p:cNvSpPr>
            <a:spLocks noGrp="1" noChangeArrowheads="1"/>
          </p:cNvSpPr>
          <p:nvPr>
            <p:ph type="body"/>
          </p:nvPr>
        </p:nvSpPr>
        <p:spPr>
          <a:xfrm>
            <a:off x="915988" y="4737100"/>
            <a:ext cx="4899025" cy="437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CH" altLang="de-DE">
              <a:latin typeface="Times New Roman" panose="02020603050405020304" pitchFamily="18" charset="0"/>
            </a:endParaRPr>
          </a:p>
        </p:txBody>
      </p:sp>
    </p:spTree>
    <p:extLst>
      <p:ext uri="{BB962C8B-B14F-4D97-AF65-F5344CB8AC3E}">
        <p14:creationId xmlns:p14="http://schemas.microsoft.com/office/powerpoint/2010/main" val="874174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41">
            <a:extLst>
              <a:ext uri="{FF2B5EF4-FFF2-40B4-BE49-F238E27FC236}">
                <a16:creationId xmlns:a16="http://schemas.microsoft.com/office/drawing/2014/main" xmlns="" id="{77D16FB4-743A-4EE8-BEE8-C27AB0441BF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fld id="{B66DCAAC-22FB-40F3-B0F5-070990FC5355}"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t>25</a:t>
            </a:fld>
            <a:endParaRPr kumimoji="0" lang="en-GB" altLang="de-DE"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58371" name="Text Box 1">
            <a:extLst>
              <a:ext uri="{FF2B5EF4-FFF2-40B4-BE49-F238E27FC236}">
                <a16:creationId xmlns:a16="http://schemas.microsoft.com/office/drawing/2014/main" xmlns="" id="{B2BDA41C-F196-4D5C-8739-2E6B76C45708}"/>
              </a:ext>
            </a:extLst>
          </p:cNvPr>
          <p:cNvSpPr txBox="1">
            <a:spLocks noChangeArrowheads="1"/>
          </p:cNvSpPr>
          <p:nvPr/>
        </p:nvSpPr>
        <p:spPr bwMode="auto">
          <a:xfrm>
            <a:off x="1181100" y="952500"/>
            <a:ext cx="4433888" cy="3435350"/>
          </a:xfrm>
          <a:prstGeom prst="rect">
            <a:avLst/>
          </a:prstGeom>
          <a:solidFill>
            <a:srgbClr val="FFFFFF"/>
          </a:solidFill>
          <a:ln w="9360">
            <a:solidFill>
              <a:srgbClr val="000000"/>
            </a:solidFill>
            <a:miter lim="800000"/>
            <a:headEnd/>
            <a:tailEnd/>
          </a:ln>
        </p:spPr>
        <p:txBody>
          <a:bodyPr wrap="none" anchor="ctr"/>
          <a:lstStyle/>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CH" altLang="de-DE" sz="2400" b="0" i="0" u="none" strike="noStrike" kern="1200" cap="none" spc="0" normalizeH="0" baseline="0" noProof="0">
              <a:ln>
                <a:noFill/>
              </a:ln>
              <a:solidFill>
                <a:srgbClr val="FFFFFF"/>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58372" name="Rectangle 2">
            <a:extLst>
              <a:ext uri="{FF2B5EF4-FFF2-40B4-BE49-F238E27FC236}">
                <a16:creationId xmlns:a16="http://schemas.microsoft.com/office/drawing/2014/main" xmlns="" id="{56A1D66C-179A-4B6D-A0B7-60A7EDFF18F9}"/>
              </a:ext>
            </a:extLst>
          </p:cNvPr>
          <p:cNvSpPr>
            <a:spLocks noGrp="1" noChangeArrowheads="1"/>
          </p:cNvSpPr>
          <p:nvPr>
            <p:ph type="body"/>
          </p:nvPr>
        </p:nvSpPr>
        <p:spPr>
          <a:xfrm>
            <a:off x="915988" y="4735513"/>
            <a:ext cx="4897437" cy="4373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CH" altLang="de-DE">
              <a:latin typeface="Times New Roman" panose="02020603050405020304" pitchFamily="18" charset="0"/>
            </a:endParaRPr>
          </a:p>
        </p:txBody>
      </p:sp>
    </p:spTree>
    <p:extLst>
      <p:ext uri="{BB962C8B-B14F-4D97-AF65-F5344CB8AC3E}">
        <p14:creationId xmlns:p14="http://schemas.microsoft.com/office/powerpoint/2010/main" val="139630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41">
            <a:extLst>
              <a:ext uri="{FF2B5EF4-FFF2-40B4-BE49-F238E27FC236}">
                <a16:creationId xmlns:a16="http://schemas.microsoft.com/office/drawing/2014/main" xmlns="" id="{60D73FBA-BECA-4C49-99F9-E07049C45D8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fld id="{343747BF-680A-4658-8B75-5F6A513A3C48}"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t>26</a:t>
            </a:fld>
            <a:endParaRPr kumimoji="0" lang="en-GB" altLang="de-DE"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60419" name="Text Box 1">
            <a:extLst>
              <a:ext uri="{FF2B5EF4-FFF2-40B4-BE49-F238E27FC236}">
                <a16:creationId xmlns:a16="http://schemas.microsoft.com/office/drawing/2014/main" xmlns="" id="{DE32FCA0-06CE-45D3-8FE5-7D3637B7A560}"/>
              </a:ext>
            </a:extLst>
          </p:cNvPr>
          <p:cNvSpPr txBox="1">
            <a:spLocks noChangeArrowheads="1"/>
          </p:cNvSpPr>
          <p:nvPr/>
        </p:nvSpPr>
        <p:spPr bwMode="auto">
          <a:xfrm>
            <a:off x="1181100" y="952500"/>
            <a:ext cx="4435475" cy="3436938"/>
          </a:xfrm>
          <a:prstGeom prst="rect">
            <a:avLst/>
          </a:prstGeom>
          <a:solidFill>
            <a:srgbClr val="FFFFFF"/>
          </a:solidFill>
          <a:ln w="9360">
            <a:solidFill>
              <a:srgbClr val="000000"/>
            </a:solidFill>
            <a:miter lim="800000"/>
            <a:headEnd/>
            <a:tailEnd/>
          </a:ln>
        </p:spPr>
        <p:txBody>
          <a:bodyPr wrap="none" lIns="91458" tIns="45729" rIns="91458" bIns="45729" anchor="ct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CH" altLang="de-DE" sz="2400" b="0" i="0" u="none" strike="noStrike" kern="1200" cap="none" spc="0" normalizeH="0" baseline="0" noProof="0">
              <a:ln>
                <a:noFill/>
              </a:ln>
              <a:solidFill>
                <a:srgbClr val="FFFFFF"/>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60420" name="Rectangle 2">
            <a:extLst>
              <a:ext uri="{FF2B5EF4-FFF2-40B4-BE49-F238E27FC236}">
                <a16:creationId xmlns:a16="http://schemas.microsoft.com/office/drawing/2014/main" xmlns="" id="{DFFA587E-0168-4259-9006-D58223D4AE56}"/>
              </a:ext>
            </a:extLst>
          </p:cNvPr>
          <p:cNvSpPr>
            <a:spLocks noGrp="1" noChangeArrowheads="1"/>
          </p:cNvSpPr>
          <p:nvPr>
            <p:ph type="body"/>
          </p:nvPr>
        </p:nvSpPr>
        <p:spPr>
          <a:xfrm>
            <a:off x="915988" y="4737100"/>
            <a:ext cx="4899025" cy="437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CH" altLang="de-DE">
              <a:latin typeface="Times New Roman" panose="02020603050405020304" pitchFamily="18" charset="0"/>
            </a:endParaRPr>
          </a:p>
        </p:txBody>
      </p:sp>
    </p:spTree>
    <p:extLst>
      <p:ext uri="{BB962C8B-B14F-4D97-AF65-F5344CB8AC3E}">
        <p14:creationId xmlns:p14="http://schemas.microsoft.com/office/powerpoint/2010/main" val="1148947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41">
            <a:extLst>
              <a:ext uri="{FF2B5EF4-FFF2-40B4-BE49-F238E27FC236}">
                <a16:creationId xmlns:a16="http://schemas.microsoft.com/office/drawing/2014/main" xmlns="" id="{F9378D06-C0C2-4582-937E-5F762BCB6BC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fld id="{CCA6DA43-D2B2-43AE-9FB5-57C5CE7F3EEB}"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t>27</a:t>
            </a:fld>
            <a:endParaRPr kumimoji="0" lang="en-GB" altLang="de-DE"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62467" name="Text Box 1">
            <a:extLst>
              <a:ext uri="{FF2B5EF4-FFF2-40B4-BE49-F238E27FC236}">
                <a16:creationId xmlns:a16="http://schemas.microsoft.com/office/drawing/2014/main" xmlns="" id="{48FA8BF2-36A2-40E7-8B22-0EB2E8A6C176}"/>
              </a:ext>
            </a:extLst>
          </p:cNvPr>
          <p:cNvSpPr txBox="1">
            <a:spLocks noChangeArrowheads="1"/>
          </p:cNvSpPr>
          <p:nvPr/>
        </p:nvSpPr>
        <p:spPr bwMode="auto">
          <a:xfrm>
            <a:off x="1181100" y="952500"/>
            <a:ext cx="4435475" cy="3436938"/>
          </a:xfrm>
          <a:prstGeom prst="rect">
            <a:avLst/>
          </a:prstGeom>
          <a:solidFill>
            <a:srgbClr val="FFFFFF"/>
          </a:solidFill>
          <a:ln w="9360">
            <a:solidFill>
              <a:srgbClr val="000000"/>
            </a:solidFill>
            <a:miter lim="800000"/>
            <a:headEnd/>
            <a:tailEnd/>
          </a:ln>
        </p:spPr>
        <p:txBody>
          <a:bodyPr wrap="none" lIns="91458" tIns="45729" rIns="91458" bIns="45729" anchor="ct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CH" altLang="de-DE" sz="2400" b="0" i="0" u="none" strike="noStrike" kern="1200" cap="none" spc="0" normalizeH="0" baseline="0" noProof="0">
              <a:ln>
                <a:noFill/>
              </a:ln>
              <a:solidFill>
                <a:srgbClr val="FFFFFF"/>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62468" name="Rectangle 2">
            <a:extLst>
              <a:ext uri="{FF2B5EF4-FFF2-40B4-BE49-F238E27FC236}">
                <a16:creationId xmlns:a16="http://schemas.microsoft.com/office/drawing/2014/main" xmlns="" id="{C3162C9E-4BFD-4D60-9857-52016DDF5011}"/>
              </a:ext>
            </a:extLst>
          </p:cNvPr>
          <p:cNvSpPr>
            <a:spLocks noGrp="1" noChangeArrowheads="1"/>
          </p:cNvSpPr>
          <p:nvPr>
            <p:ph type="body"/>
          </p:nvPr>
        </p:nvSpPr>
        <p:spPr>
          <a:xfrm>
            <a:off x="915988" y="4737100"/>
            <a:ext cx="4899025" cy="437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CH" altLang="de-DE">
              <a:latin typeface="Times New Roman" panose="02020603050405020304" pitchFamily="18" charset="0"/>
            </a:endParaRPr>
          </a:p>
        </p:txBody>
      </p:sp>
    </p:spTree>
    <p:extLst>
      <p:ext uri="{BB962C8B-B14F-4D97-AF65-F5344CB8AC3E}">
        <p14:creationId xmlns:p14="http://schemas.microsoft.com/office/powerpoint/2010/main" val="1750650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41">
            <a:extLst>
              <a:ext uri="{FF2B5EF4-FFF2-40B4-BE49-F238E27FC236}">
                <a16:creationId xmlns:a16="http://schemas.microsoft.com/office/drawing/2014/main" xmlns="" id="{3DA75FE1-71A0-470D-BC83-81B15EC56DD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fld id="{1BE46128-8D11-4FFC-A651-CF867D6664B1}"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t>28</a:t>
            </a:fld>
            <a:endParaRPr kumimoji="0" lang="en-GB" altLang="de-DE"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64515" name="Text Box 1">
            <a:extLst>
              <a:ext uri="{FF2B5EF4-FFF2-40B4-BE49-F238E27FC236}">
                <a16:creationId xmlns:a16="http://schemas.microsoft.com/office/drawing/2014/main" xmlns="" id="{1448CE9D-36D7-4CC9-B62A-0043C7BDC15E}"/>
              </a:ext>
            </a:extLst>
          </p:cNvPr>
          <p:cNvSpPr txBox="1">
            <a:spLocks noChangeArrowheads="1"/>
          </p:cNvSpPr>
          <p:nvPr/>
        </p:nvSpPr>
        <p:spPr bwMode="auto">
          <a:xfrm>
            <a:off x="1181100" y="952500"/>
            <a:ext cx="4435475" cy="3436938"/>
          </a:xfrm>
          <a:prstGeom prst="rect">
            <a:avLst/>
          </a:prstGeom>
          <a:solidFill>
            <a:srgbClr val="FFFFFF"/>
          </a:solidFill>
          <a:ln w="9360">
            <a:solidFill>
              <a:srgbClr val="000000"/>
            </a:solidFill>
            <a:miter lim="800000"/>
            <a:headEnd/>
            <a:tailEnd/>
          </a:ln>
        </p:spPr>
        <p:txBody>
          <a:bodyPr wrap="none" lIns="91458" tIns="45729" rIns="91458" bIns="45729" anchor="ct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CH" altLang="de-DE" sz="2400" b="0" i="0" u="none" strike="noStrike" kern="1200" cap="none" spc="0" normalizeH="0" baseline="0" noProof="0">
              <a:ln>
                <a:noFill/>
              </a:ln>
              <a:solidFill>
                <a:srgbClr val="FFFFFF"/>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64516" name="Rectangle 2">
            <a:extLst>
              <a:ext uri="{FF2B5EF4-FFF2-40B4-BE49-F238E27FC236}">
                <a16:creationId xmlns:a16="http://schemas.microsoft.com/office/drawing/2014/main" xmlns="" id="{40612975-D6F2-4FB3-9ABE-D9C03CD68B07}"/>
              </a:ext>
            </a:extLst>
          </p:cNvPr>
          <p:cNvSpPr>
            <a:spLocks noGrp="1" noChangeArrowheads="1"/>
          </p:cNvSpPr>
          <p:nvPr>
            <p:ph type="body"/>
          </p:nvPr>
        </p:nvSpPr>
        <p:spPr>
          <a:xfrm>
            <a:off x="915988" y="4737100"/>
            <a:ext cx="4899025" cy="437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CH" altLang="de-DE">
              <a:latin typeface="Times New Roman" panose="02020603050405020304" pitchFamily="18" charset="0"/>
            </a:endParaRPr>
          </a:p>
        </p:txBody>
      </p:sp>
    </p:spTree>
    <p:extLst>
      <p:ext uri="{BB962C8B-B14F-4D97-AF65-F5344CB8AC3E}">
        <p14:creationId xmlns:p14="http://schemas.microsoft.com/office/powerpoint/2010/main" val="268947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41">
            <a:extLst>
              <a:ext uri="{FF2B5EF4-FFF2-40B4-BE49-F238E27FC236}">
                <a16:creationId xmlns:a16="http://schemas.microsoft.com/office/drawing/2014/main" xmlns="" id="{E293E174-3DFF-4F73-8772-59B83E10B51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fld id="{2B8C3703-5D70-4565-A384-80EAA97CDB82}"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t>29</a:t>
            </a:fld>
            <a:endParaRPr kumimoji="0" lang="en-GB" altLang="de-DE"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66563" name="Text Box 1">
            <a:extLst>
              <a:ext uri="{FF2B5EF4-FFF2-40B4-BE49-F238E27FC236}">
                <a16:creationId xmlns:a16="http://schemas.microsoft.com/office/drawing/2014/main" xmlns="" id="{D73C30A0-D7BD-4469-BB1D-4515EFAEEBFC}"/>
              </a:ext>
            </a:extLst>
          </p:cNvPr>
          <p:cNvSpPr txBox="1">
            <a:spLocks noChangeArrowheads="1"/>
          </p:cNvSpPr>
          <p:nvPr/>
        </p:nvSpPr>
        <p:spPr bwMode="auto">
          <a:xfrm>
            <a:off x="1181100" y="952500"/>
            <a:ext cx="4435475" cy="3436938"/>
          </a:xfrm>
          <a:prstGeom prst="rect">
            <a:avLst/>
          </a:prstGeom>
          <a:solidFill>
            <a:srgbClr val="FFFFFF"/>
          </a:solidFill>
          <a:ln w="9360">
            <a:solidFill>
              <a:srgbClr val="000000"/>
            </a:solidFill>
            <a:miter lim="800000"/>
            <a:headEnd/>
            <a:tailEnd/>
          </a:ln>
        </p:spPr>
        <p:txBody>
          <a:bodyPr wrap="none" lIns="91458" tIns="45729" rIns="91458" bIns="45729" anchor="ct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CH" altLang="de-DE" sz="2400" b="0" i="0" u="none" strike="noStrike" kern="1200" cap="none" spc="0" normalizeH="0" baseline="0" noProof="0">
              <a:ln>
                <a:noFill/>
              </a:ln>
              <a:solidFill>
                <a:srgbClr val="FFFFFF"/>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66564" name="Rectangle 2">
            <a:extLst>
              <a:ext uri="{FF2B5EF4-FFF2-40B4-BE49-F238E27FC236}">
                <a16:creationId xmlns:a16="http://schemas.microsoft.com/office/drawing/2014/main" xmlns="" id="{B531B94F-665D-4835-9C36-17720DB384DA}"/>
              </a:ext>
            </a:extLst>
          </p:cNvPr>
          <p:cNvSpPr>
            <a:spLocks noGrp="1" noChangeArrowheads="1"/>
          </p:cNvSpPr>
          <p:nvPr>
            <p:ph type="body"/>
          </p:nvPr>
        </p:nvSpPr>
        <p:spPr>
          <a:xfrm>
            <a:off x="915988" y="4737100"/>
            <a:ext cx="4899025" cy="437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CH" altLang="de-DE">
              <a:latin typeface="Times New Roman" panose="02020603050405020304" pitchFamily="18" charset="0"/>
            </a:endParaRPr>
          </a:p>
        </p:txBody>
      </p:sp>
    </p:spTree>
    <p:extLst>
      <p:ext uri="{BB962C8B-B14F-4D97-AF65-F5344CB8AC3E}">
        <p14:creationId xmlns:p14="http://schemas.microsoft.com/office/powerpoint/2010/main" val="1092118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41">
            <a:extLst>
              <a:ext uri="{FF2B5EF4-FFF2-40B4-BE49-F238E27FC236}">
                <a16:creationId xmlns:a16="http://schemas.microsoft.com/office/drawing/2014/main" xmlns="" id="{188E5A10-3BCD-4BBC-A224-96CB20A17D6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fld id="{F318F68F-3385-4EEB-8545-DBDEBAF41777}"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t>30</a:t>
            </a:fld>
            <a:endParaRPr kumimoji="0" lang="en-GB" altLang="de-DE"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68611" name="Text Box 1">
            <a:extLst>
              <a:ext uri="{FF2B5EF4-FFF2-40B4-BE49-F238E27FC236}">
                <a16:creationId xmlns:a16="http://schemas.microsoft.com/office/drawing/2014/main" xmlns="" id="{94C05148-5193-4F0A-95CF-E0713B4DD9AB}"/>
              </a:ext>
            </a:extLst>
          </p:cNvPr>
          <p:cNvSpPr txBox="1">
            <a:spLocks noChangeArrowheads="1"/>
          </p:cNvSpPr>
          <p:nvPr/>
        </p:nvSpPr>
        <p:spPr bwMode="auto">
          <a:xfrm>
            <a:off x="1181100" y="952500"/>
            <a:ext cx="4435475" cy="3436938"/>
          </a:xfrm>
          <a:prstGeom prst="rect">
            <a:avLst/>
          </a:prstGeom>
          <a:solidFill>
            <a:srgbClr val="FFFFFF"/>
          </a:solidFill>
          <a:ln w="9360">
            <a:solidFill>
              <a:srgbClr val="000000"/>
            </a:solidFill>
            <a:miter lim="800000"/>
            <a:headEnd/>
            <a:tailEnd/>
          </a:ln>
        </p:spPr>
        <p:txBody>
          <a:bodyPr wrap="none" lIns="91458" tIns="45729" rIns="91458" bIns="45729" anchor="ct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CH" altLang="de-DE" sz="2400" b="0" i="0" u="none" strike="noStrike" kern="1200" cap="none" spc="0" normalizeH="0" baseline="0" noProof="0">
              <a:ln>
                <a:noFill/>
              </a:ln>
              <a:solidFill>
                <a:srgbClr val="FFFFFF"/>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68612" name="Rectangle 2">
            <a:extLst>
              <a:ext uri="{FF2B5EF4-FFF2-40B4-BE49-F238E27FC236}">
                <a16:creationId xmlns:a16="http://schemas.microsoft.com/office/drawing/2014/main" xmlns="" id="{D72C7AE0-5D0D-4BD7-874C-4D341335FEE6}"/>
              </a:ext>
            </a:extLst>
          </p:cNvPr>
          <p:cNvSpPr>
            <a:spLocks noGrp="1" noChangeArrowheads="1"/>
          </p:cNvSpPr>
          <p:nvPr>
            <p:ph type="body"/>
          </p:nvPr>
        </p:nvSpPr>
        <p:spPr>
          <a:xfrm>
            <a:off x="915988" y="4737100"/>
            <a:ext cx="4899025" cy="437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CH" altLang="de-DE">
              <a:latin typeface="Times New Roman" panose="02020603050405020304" pitchFamily="18" charset="0"/>
            </a:endParaRPr>
          </a:p>
        </p:txBody>
      </p:sp>
    </p:spTree>
    <p:extLst>
      <p:ext uri="{BB962C8B-B14F-4D97-AF65-F5344CB8AC3E}">
        <p14:creationId xmlns:p14="http://schemas.microsoft.com/office/powerpoint/2010/main" val="1569795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41">
            <a:extLst>
              <a:ext uri="{FF2B5EF4-FFF2-40B4-BE49-F238E27FC236}">
                <a16:creationId xmlns:a16="http://schemas.microsoft.com/office/drawing/2014/main" xmlns="" id="{19FD4CBF-3AD4-4F7C-A6BB-AC4DC67ADA6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fld id="{06567A33-8E5D-4EC3-8737-7C4692BEB7D9}"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t>31</a:t>
            </a:fld>
            <a:endParaRPr kumimoji="0" lang="en-GB" altLang="de-DE"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70659" name="Text Box 1">
            <a:extLst>
              <a:ext uri="{FF2B5EF4-FFF2-40B4-BE49-F238E27FC236}">
                <a16:creationId xmlns:a16="http://schemas.microsoft.com/office/drawing/2014/main" xmlns="" id="{E0F5920B-0F6F-402F-90DF-7E14900E08F6}"/>
              </a:ext>
            </a:extLst>
          </p:cNvPr>
          <p:cNvSpPr txBox="1">
            <a:spLocks noChangeArrowheads="1"/>
          </p:cNvSpPr>
          <p:nvPr/>
        </p:nvSpPr>
        <p:spPr bwMode="auto">
          <a:xfrm>
            <a:off x="1181100" y="952500"/>
            <a:ext cx="4435475" cy="3436938"/>
          </a:xfrm>
          <a:prstGeom prst="rect">
            <a:avLst/>
          </a:prstGeom>
          <a:solidFill>
            <a:srgbClr val="FFFFFF"/>
          </a:solidFill>
          <a:ln w="9360">
            <a:solidFill>
              <a:srgbClr val="000000"/>
            </a:solidFill>
            <a:miter lim="800000"/>
            <a:headEnd/>
            <a:tailEnd/>
          </a:ln>
        </p:spPr>
        <p:txBody>
          <a:bodyPr wrap="none" lIns="91458" tIns="45729" rIns="91458" bIns="45729" anchor="ct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CH" altLang="de-DE" sz="2400" b="0" i="0" u="none" strike="noStrike" kern="1200" cap="none" spc="0" normalizeH="0" baseline="0" noProof="0">
              <a:ln>
                <a:noFill/>
              </a:ln>
              <a:solidFill>
                <a:srgbClr val="FFFFFF"/>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70660" name="Rectangle 2">
            <a:extLst>
              <a:ext uri="{FF2B5EF4-FFF2-40B4-BE49-F238E27FC236}">
                <a16:creationId xmlns:a16="http://schemas.microsoft.com/office/drawing/2014/main" xmlns="" id="{D5E061A0-0B3D-4301-8E23-4EBE684E5F7E}"/>
              </a:ext>
            </a:extLst>
          </p:cNvPr>
          <p:cNvSpPr>
            <a:spLocks noGrp="1" noChangeArrowheads="1"/>
          </p:cNvSpPr>
          <p:nvPr>
            <p:ph type="body"/>
          </p:nvPr>
        </p:nvSpPr>
        <p:spPr>
          <a:xfrm>
            <a:off x="915988" y="4737100"/>
            <a:ext cx="4899025" cy="437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CH" altLang="de-DE">
              <a:latin typeface="Times New Roman" panose="02020603050405020304" pitchFamily="18" charset="0"/>
            </a:endParaRPr>
          </a:p>
        </p:txBody>
      </p:sp>
    </p:spTree>
    <p:extLst>
      <p:ext uri="{BB962C8B-B14F-4D97-AF65-F5344CB8AC3E}">
        <p14:creationId xmlns:p14="http://schemas.microsoft.com/office/powerpoint/2010/main" val="2530631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41">
            <a:extLst>
              <a:ext uri="{FF2B5EF4-FFF2-40B4-BE49-F238E27FC236}">
                <a16:creationId xmlns:a16="http://schemas.microsoft.com/office/drawing/2014/main" xmlns="" id="{C20CEDA1-6C1C-4AA4-8919-F2CC2052EE6A}"/>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fld id="{A1A1C15E-0E5B-490F-BF57-2DE5BAA9ADB7}"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t>32</a:t>
            </a:fld>
            <a:endParaRPr kumimoji="0" lang="en-GB" altLang="de-DE"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72707" name="Text Box 1">
            <a:extLst>
              <a:ext uri="{FF2B5EF4-FFF2-40B4-BE49-F238E27FC236}">
                <a16:creationId xmlns:a16="http://schemas.microsoft.com/office/drawing/2014/main" xmlns="" id="{E78FE4ED-7577-4648-8477-817B64A51230}"/>
              </a:ext>
            </a:extLst>
          </p:cNvPr>
          <p:cNvSpPr txBox="1">
            <a:spLocks noChangeArrowheads="1"/>
          </p:cNvSpPr>
          <p:nvPr/>
        </p:nvSpPr>
        <p:spPr bwMode="auto">
          <a:xfrm>
            <a:off x="1181100" y="952500"/>
            <a:ext cx="4435475" cy="3436938"/>
          </a:xfrm>
          <a:prstGeom prst="rect">
            <a:avLst/>
          </a:prstGeom>
          <a:solidFill>
            <a:srgbClr val="FFFFFF"/>
          </a:solidFill>
          <a:ln w="9360">
            <a:solidFill>
              <a:srgbClr val="000000"/>
            </a:solidFill>
            <a:miter lim="800000"/>
            <a:headEnd/>
            <a:tailEnd/>
          </a:ln>
        </p:spPr>
        <p:txBody>
          <a:bodyPr wrap="none" lIns="91458" tIns="45729" rIns="91458" bIns="45729" anchor="ct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CH" altLang="de-DE" sz="2400" b="0" i="0" u="none" strike="noStrike" kern="1200" cap="none" spc="0" normalizeH="0" baseline="0" noProof="0">
              <a:ln>
                <a:noFill/>
              </a:ln>
              <a:solidFill>
                <a:srgbClr val="FFFFFF"/>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72708" name="Rectangle 2">
            <a:extLst>
              <a:ext uri="{FF2B5EF4-FFF2-40B4-BE49-F238E27FC236}">
                <a16:creationId xmlns:a16="http://schemas.microsoft.com/office/drawing/2014/main" xmlns="" id="{227441F0-641E-4384-82CC-11D3D76C9EE9}"/>
              </a:ext>
            </a:extLst>
          </p:cNvPr>
          <p:cNvSpPr>
            <a:spLocks noGrp="1" noChangeArrowheads="1"/>
          </p:cNvSpPr>
          <p:nvPr>
            <p:ph type="body"/>
          </p:nvPr>
        </p:nvSpPr>
        <p:spPr>
          <a:xfrm>
            <a:off x="915988" y="4737100"/>
            <a:ext cx="4899025" cy="437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CH" altLang="de-DE">
              <a:latin typeface="Times New Roman" panose="02020603050405020304" pitchFamily="18" charset="0"/>
            </a:endParaRPr>
          </a:p>
        </p:txBody>
      </p:sp>
    </p:spTree>
    <p:extLst>
      <p:ext uri="{BB962C8B-B14F-4D97-AF65-F5344CB8AC3E}">
        <p14:creationId xmlns:p14="http://schemas.microsoft.com/office/powerpoint/2010/main" val="3562621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41">
            <a:extLst>
              <a:ext uri="{FF2B5EF4-FFF2-40B4-BE49-F238E27FC236}">
                <a16:creationId xmlns:a16="http://schemas.microsoft.com/office/drawing/2014/main" xmlns="" id="{7074717C-C2AA-4BFF-BBC4-345D09CCBDF4}"/>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fld id="{52EBFE40-7AAA-4E31-ADB0-6C25B55DFC6E}"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t>7</a:t>
            </a:fld>
            <a:endParaRPr kumimoji="0" lang="en-GB" altLang="de-DE"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1507" name="Text Box 1">
            <a:extLst>
              <a:ext uri="{FF2B5EF4-FFF2-40B4-BE49-F238E27FC236}">
                <a16:creationId xmlns:a16="http://schemas.microsoft.com/office/drawing/2014/main" xmlns="" id="{3CF8F072-130E-42BD-828C-5C288E58CF77}"/>
              </a:ext>
            </a:extLst>
          </p:cNvPr>
          <p:cNvSpPr txBox="1">
            <a:spLocks noChangeArrowheads="1"/>
          </p:cNvSpPr>
          <p:nvPr/>
        </p:nvSpPr>
        <p:spPr bwMode="auto">
          <a:xfrm>
            <a:off x="1181100" y="952500"/>
            <a:ext cx="4435475" cy="3436938"/>
          </a:xfrm>
          <a:prstGeom prst="rect">
            <a:avLst/>
          </a:prstGeom>
          <a:solidFill>
            <a:srgbClr val="FFFFFF"/>
          </a:solidFill>
          <a:ln w="9360">
            <a:solidFill>
              <a:srgbClr val="000000"/>
            </a:solidFill>
            <a:miter lim="800000"/>
            <a:headEnd/>
            <a:tailEnd/>
          </a:ln>
        </p:spPr>
        <p:txBody>
          <a:bodyPr wrap="none" lIns="91458" tIns="45729" rIns="91458" bIns="45729" anchor="ct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CH" altLang="de-DE" sz="2400" b="0" i="0" u="none" strike="noStrike" kern="1200" cap="none" spc="0" normalizeH="0" baseline="0" noProof="0">
              <a:ln>
                <a:noFill/>
              </a:ln>
              <a:solidFill>
                <a:srgbClr val="FFFFFF"/>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1508" name="Rectangle 2">
            <a:extLst>
              <a:ext uri="{FF2B5EF4-FFF2-40B4-BE49-F238E27FC236}">
                <a16:creationId xmlns:a16="http://schemas.microsoft.com/office/drawing/2014/main" xmlns="" id="{547FC6B9-3D63-4EAF-AD99-BAFCDC024209}"/>
              </a:ext>
            </a:extLst>
          </p:cNvPr>
          <p:cNvSpPr>
            <a:spLocks noGrp="1" noChangeArrowheads="1"/>
          </p:cNvSpPr>
          <p:nvPr>
            <p:ph type="body"/>
          </p:nvPr>
        </p:nvSpPr>
        <p:spPr>
          <a:xfrm>
            <a:off x="915988" y="4737100"/>
            <a:ext cx="4899025" cy="437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CH" altLang="de-DE">
              <a:latin typeface="Times New Roman" panose="02020603050405020304" pitchFamily="18" charset="0"/>
            </a:endParaRPr>
          </a:p>
        </p:txBody>
      </p:sp>
    </p:spTree>
    <p:extLst>
      <p:ext uri="{BB962C8B-B14F-4D97-AF65-F5344CB8AC3E}">
        <p14:creationId xmlns:p14="http://schemas.microsoft.com/office/powerpoint/2010/main" val="2794245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xmlns="" id="{DD925C5C-88FA-49B9-8BC8-A543C51DC5AF}"/>
              </a:ext>
            </a:extLst>
          </p:cNvPr>
          <p:cNvSpPr>
            <a:spLocks noGrp="1" noRot="1" noChangeAspect="1" noChangeArrowheads="1" noTextEdit="1"/>
          </p:cNvSpPr>
          <p:nvPr>
            <p:ph type="sldImg"/>
          </p:nvPr>
        </p:nvSpPr>
        <p:spPr>
          <a:xfrm>
            <a:off x="1309688" y="1027113"/>
            <a:ext cx="4933950" cy="3700462"/>
          </a:xfrm>
          <a:solidFill>
            <a:srgbClr val="FFFFFF"/>
          </a:solidFill>
          <a:ln>
            <a:solidFill>
              <a:srgbClr val="000000"/>
            </a:solidFill>
            <a:miter lim="800000"/>
            <a:headEnd/>
            <a:tailEnd/>
          </a:ln>
        </p:spPr>
      </p:sp>
      <p:sp>
        <p:nvSpPr>
          <p:cNvPr id="23555" name="Rectangle 2">
            <a:extLst>
              <a:ext uri="{FF2B5EF4-FFF2-40B4-BE49-F238E27FC236}">
                <a16:creationId xmlns:a16="http://schemas.microsoft.com/office/drawing/2014/main" xmlns="" id="{74032E77-11CD-4384-80D8-C582F4B2DCF3}"/>
              </a:ext>
            </a:extLst>
          </p:cNvPr>
          <p:cNvSpPr>
            <a:spLocks noGrp="1" noChangeArrowheads="1"/>
          </p:cNvSpPr>
          <p:nvPr>
            <p:ph type="body" idx="1"/>
          </p:nvPr>
        </p:nvSpPr>
        <p:spPr>
          <a:xfrm>
            <a:off x="1169988" y="5086350"/>
            <a:ext cx="5219700" cy="401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a:latin typeface="Times New Roman" panose="02020603050405020304" pitchFamily="18" charset="0"/>
            </a:endParaRPr>
          </a:p>
        </p:txBody>
      </p:sp>
    </p:spTree>
    <p:extLst>
      <p:ext uri="{BB962C8B-B14F-4D97-AF65-F5344CB8AC3E}">
        <p14:creationId xmlns:p14="http://schemas.microsoft.com/office/powerpoint/2010/main" val="2730394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xmlns="" id="{A42A37AB-B163-455F-818E-F6E9BD4D9FF3}"/>
              </a:ext>
            </a:extLst>
          </p:cNvPr>
          <p:cNvSpPr>
            <a:spLocks noGrp="1" noRot="1" noChangeAspect="1" noChangeArrowheads="1" noTextEdit="1"/>
          </p:cNvSpPr>
          <p:nvPr>
            <p:ph type="sldImg"/>
          </p:nvPr>
        </p:nvSpPr>
        <p:spPr>
          <a:xfrm>
            <a:off x="1309688" y="1027113"/>
            <a:ext cx="4933950" cy="3700462"/>
          </a:xfrm>
          <a:solidFill>
            <a:srgbClr val="FFFFFF"/>
          </a:solidFill>
          <a:ln>
            <a:solidFill>
              <a:srgbClr val="000000"/>
            </a:solidFill>
            <a:miter lim="800000"/>
            <a:headEnd/>
            <a:tailEnd/>
          </a:ln>
        </p:spPr>
      </p:sp>
      <p:sp>
        <p:nvSpPr>
          <p:cNvPr id="25603" name="Rectangle 2">
            <a:extLst>
              <a:ext uri="{FF2B5EF4-FFF2-40B4-BE49-F238E27FC236}">
                <a16:creationId xmlns:a16="http://schemas.microsoft.com/office/drawing/2014/main" xmlns="" id="{46A8C517-3BC4-4ECB-9B80-3F59B88C6393}"/>
              </a:ext>
            </a:extLst>
          </p:cNvPr>
          <p:cNvSpPr>
            <a:spLocks noGrp="1" noChangeArrowheads="1"/>
          </p:cNvSpPr>
          <p:nvPr>
            <p:ph type="body" idx="1"/>
          </p:nvPr>
        </p:nvSpPr>
        <p:spPr>
          <a:xfrm>
            <a:off x="1169988" y="5086350"/>
            <a:ext cx="5219700" cy="401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a:latin typeface="Times New Roman" panose="02020603050405020304" pitchFamily="18" charset="0"/>
            </a:endParaRPr>
          </a:p>
        </p:txBody>
      </p:sp>
    </p:spTree>
    <p:extLst>
      <p:ext uri="{BB962C8B-B14F-4D97-AF65-F5344CB8AC3E}">
        <p14:creationId xmlns:p14="http://schemas.microsoft.com/office/powerpoint/2010/main" val="648752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xmlns="" id="{B8EC30D9-5426-4C1E-AA40-6B21E5856B91}"/>
              </a:ext>
            </a:extLst>
          </p:cNvPr>
          <p:cNvSpPr>
            <a:spLocks noGrp="1" noRot="1" noChangeAspect="1" noChangeArrowheads="1" noTextEdit="1"/>
          </p:cNvSpPr>
          <p:nvPr>
            <p:ph type="sldImg"/>
          </p:nvPr>
        </p:nvSpPr>
        <p:spPr>
          <a:xfrm>
            <a:off x="1309688" y="1027113"/>
            <a:ext cx="4933950" cy="3700462"/>
          </a:xfrm>
          <a:solidFill>
            <a:srgbClr val="FFFFFF"/>
          </a:solidFill>
          <a:ln>
            <a:solidFill>
              <a:srgbClr val="000000"/>
            </a:solidFill>
            <a:miter lim="800000"/>
            <a:headEnd/>
            <a:tailEnd/>
          </a:ln>
        </p:spPr>
      </p:sp>
      <p:sp>
        <p:nvSpPr>
          <p:cNvPr id="27651" name="Rectangle 2">
            <a:extLst>
              <a:ext uri="{FF2B5EF4-FFF2-40B4-BE49-F238E27FC236}">
                <a16:creationId xmlns:a16="http://schemas.microsoft.com/office/drawing/2014/main" xmlns="" id="{81834BFF-D07C-49CB-85A9-972E60AC664E}"/>
              </a:ext>
            </a:extLst>
          </p:cNvPr>
          <p:cNvSpPr>
            <a:spLocks noGrp="1" noChangeArrowheads="1"/>
          </p:cNvSpPr>
          <p:nvPr>
            <p:ph type="body" idx="1"/>
          </p:nvPr>
        </p:nvSpPr>
        <p:spPr>
          <a:xfrm>
            <a:off x="1169988" y="5086350"/>
            <a:ext cx="5219700" cy="401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a:latin typeface="Times New Roman" panose="02020603050405020304" pitchFamily="18" charset="0"/>
            </a:endParaRPr>
          </a:p>
        </p:txBody>
      </p:sp>
    </p:spTree>
    <p:extLst>
      <p:ext uri="{BB962C8B-B14F-4D97-AF65-F5344CB8AC3E}">
        <p14:creationId xmlns:p14="http://schemas.microsoft.com/office/powerpoint/2010/main" val="1033385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41">
            <a:extLst>
              <a:ext uri="{FF2B5EF4-FFF2-40B4-BE49-F238E27FC236}">
                <a16:creationId xmlns:a16="http://schemas.microsoft.com/office/drawing/2014/main" xmlns="" id="{2D0F1108-0DD2-469F-BC84-E6379C2CBBCA}"/>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fld id="{76D1DE9C-445B-4D2F-91D1-C8E95B80B375}"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a:pPr>
              <a:t>11</a:t>
            </a:fld>
            <a:endParaRPr kumimoji="0" lang="en-GB" altLang="de-DE"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9699" name="Text Box 1">
            <a:extLst>
              <a:ext uri="{FF2B5EF4-FFF2-40B4-BE49-F238E27FC236}">
                <a16:creationId xmlns:a16="http://schemas.microsoft.com/office/drawing/2014/main" xmlns="" id="{C2A3435A-96EC-449E-82A5-6BB92009B101}"/>
              </a:ext>
            </a:extLst>
          </p:cNvPr>
          <p:cNvSpPr txBox="1">
            <a:spLocks noChangeArrowheads="1"/>
          </p:cNvSpPr>
          <p:nvPr/>
        </p:nvSpPr>
        <p:spPr bwMode="auto">
          <a:xfrm>
            <a:off x="1181100" y="952500"/>
            <a:ext cx="4435475" cy="3436938"/>
          </a:xfrm>
          <a:prstGeom prst="rect">
            <a:avLst/>
          </a:prstGeom>
          <a:solidFill>
            <a:srgbClr val="FFFFFF"/>
          </a:solidFill>
          <a:ln w="9360">
            <a:solidFill>
              <a:srgbClr val="000000"/>
            </a:solidFill>
            <a:miter lim="800000"/>
            <a:headEnd/>
            <a:tailEnd/>
          </a:ln>
        </p:spPr>
        <p:txBody>
          <a:bodyPr wrap="none" lIns="91458" tIns="45729" rIns="91458" bIns="45729" anchor="ctr"/>
          <a:lstStyle/>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CH" altLang="de-DE" sz="2400" b="0" i="0" u="none" strike="noStrike" kern="1200" cap="none" spc="0" normalizeH="0" baseline="0" noProof="0">
              <a:ln>
                <a:noFill/>
              </a:ln>
              <a:solidFill>
                <a:srgbClr val="FFFFFF"/>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9700" name="Rectangle 2">
            <a:extLst>
              <a:ext uri="{FF2B5EF4-FFF2-40B4-BE49-F238E27FC236}">
                <a16:creationId xmlns:a16="http://schemas.microsoft.com/office/drawing/2014/main" xmlns="" id="{CE4090B5-ADC4-47B0-9F38-F9E198D8FF22}"/>
              </a:ext>
            </a:extLst>
          </p:cNvPr>
          <p:cNvSpPr>
            <a:spLocks noGrp="1" noChangeArrowheads="1"/>
          </p:cNvSpPr>
          <p:nvPr>
            <p:ph type="body"/>
          </p:nvPr>
        </p:nvSpPr>
        <p:spPr>
          <a:xfrm>
            <a:off x="915988" y="4737100"/>
            <a:ext cx="4899025" cy="437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CH" altLang="de-DE">
              <a:latin typeface="Times New Roman" panose="02020603050405020304" pitchFamily="18" charset="0"/>
            </a:endParaRPr>
          </a:p>
        </p:txBody>
      </p:sp>
    </p:spTree>
    <p:extLst>
      <p:ext uri="{BB962C8B-B14F-4D97-AF65-F5344CB8AC3E}">
        <p14:creationId xmlns:p14="http://schemas.microsoft.com/office/powerpoint/2010/main" val="860801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xmlns="" id="{0EB47AD0-2CDB-41AA-B798-4084870B88EF}"/>
              </a:ext>
            </a:extLst>
          </p:cNvPr>
          <p:cNvSpPr>
            <a:spLocks noGrp="1" noRot="1" noChangeAspect="1" noChangeArrowheads="1" noTextEdit="1"/>
          </p:cNvSpPr>
          <p:nvPr>
            <p:ph type="sldImg"/>
          </p:nvPr>
        </p:nvSpPr>
        <p:spPr>
          <a:xfrm>
            <a:off x="1309688" y="1027113"/>
            <a:ext cx="4933950" cy="3700462"/>
          </a:xfrm>
          <a:solidFill>
            <a:srgbClr val="FFFFFF"/>
          </a:solidFill>
          <a:ln>
            <a:solidFill>
              <a:srgbClr val="000000"/>
            </a:solidFill>
            <a:miter lim="800000"/>
            <a:headEnd/>
            <a:tailEnd/>
          </a:ln>
        </p:spPr>
      </p:sp>
      <p:sp>
        <p:nvSpPr>
          <p:cNvPr id="31747" name="Rectangle 2">
            <a:extLst>
              <a:ext uri="{FF2B5EF4-FFF2-40B4-BE49-F238E27FC236}">
                <a16:creationId xmlns:a16="http://schemas.microsoft.com/office/drawing/2014/main" xmlns="" id="{A2A6F315-269D-4569-90E2-5125B272B684}"/>
              </a:ext>
            </a:extLst>
          </p:cNvPr>
          <p:cNvSpPr>
            <a:spLocks noGrp="1" noChangeArrowheads="1"/>
          </p:cNvSpPr>
          <p:nvPr>
            <p:ph type="body" idx="1"/>
          </p:nvPr>
        </p:nvSpPr>
        <p:spPr>
          <a:xfrm>
            <a:off x="1169988" y="5086350"/>
            <a:ext cx="5219700" cy="401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a:latin typeface="Times New Roman" panose="02020603050405020304" pitchFamily="18" charset="0"/>
            </a:endParaRPr>
          </a:p>
        </p:txBody>
      </p:sp>
    </p:spTree>
    <p:extLst>
      <p:ext uri="{BB962C8B-B14F-4D97-AF65-F5344CB8AC3E}">
        <p14:creationId xmlns:p14="http://schemas.microsoft.com/office/powerpoint/2010/main" val="449353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xmlns="" id="{7D720FA8-31CC-4549-A75A-C9AEEBA422A0}"/>
              </a:ext>
            </a:extLst>
          </p:cNvPr>
          <p:cNvSpPr>
            <a:spLocks noGrp="1" noRot="1" noChangeAspect="1" noChangeArrowheads="1" noTextEdit="1"/>
          </p:cNvSpPr>
          <p:nvPr>
            <p:ph type="sldImg"/>
          </p:nvPr>
        </p:nvSpPr>
        <p:spPr>
          <a:xfrm>
            <a:off x="1309688" y="1027113"/>
            <a:ext cx="4933950" cy="3700462"/>
          </a:xfrm>
          <a:solidFill>
            <a:srgbClr val="FFFFFF"/>
          </a:solidFill>
          <a:ln>
            <a:solidFill>
              <a:srgbClr val="000000"/>
            </a:solidFill>
            <a:miter lim="800000"/>
            <a:headEnd/>
            <a:tailEnd/>
          </a:ln>
        </p:spPr>
      </p:sp>
      <p:sp>
        <p:nvSpPr>
          <p:cNvPr id="33795" name="Rectangle 2">
            <a:extLst>
              <a:ext uri="{FF2B5EF4-FFF2-40B4-BE49-F238E27FC236}">
                <a16:creationId xmlns:a16="http://schemas.microsoft.com/office/drawing/2014/main" xmlns="" id="{4973DD3E-4563-4161-BB00-5752D8E620D5}"/>
              </a:ext>
            </a:extLst>
          </p:cNvPr>
          <p:cNvSpPr>
            <a:spLocks noGrp="1" noChangeArrowheads="1"/>
          </p:cNvSpPr>
          <p:nvPr>
            <p:ph type="body" idx="1"/>
          </p:nvPr>
        </p:nvSpPr>
        <p:spPr>
          <a:xfrm>
            <a:off x="1169988" y="5086350"/>
            <a:ext cx="5219700" cy="401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a:latin typeface="Times New Roman" panose="02020603050405020304" pitchFamily="18" charset="0"/>
            </a:endParaRPr>
          </a:p>
        </p:txBody>
      </p:sp>
    </p:spTree>
    <p:extLst>
      <p:ext uri="{BB962C8B-B14F-4D97-AF65-F5344CB8AC3E}">
        <p14:creationId xmlns:p14="http://schemas.microsoft.com/office/powerpoint/2010/main" val="536324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33"/>
            <a:ext cx="7772400" cy="1470025"/>
          </a:xfrm>
        </p:spPr>
        <p:txBody>
          <a:bodyPr/>
          <a:lstStyle>
            <a:lvl1pPr algn="ctr">
              <a:defRPr/>
            </a:lvl1pPr>
          </a:lstStyle>
          <a:p>
            <a:r>
              <a:rPr lang="de-DE" dirty="0"/>
              <a:t>Titelmasterformat durch Klicken bearbeiten</a:t>
            </a:r>
            <a:endParaRPr lang="de-CH"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de-DE" dirty="0"/>
              <a:t>Formatvorlage des Untertitelmasters durch Klicken bearbeiten</a:t>
            </a:r>
            <a:endParaRPr lang="de-CH" dirty="0"/>
          </a:p>
        </p:txBody>
      </p:sp>
      <p:sp>
        <p:nvSpPr>
          <p:cNvPr id="4" name="Datumsplatzhalter 3"/>
          <p:cNvSpPr>
            <a:spLocks noGrp="1"/>
          </p:cNvSpPr>
          <p:nvPr>
            <p:ph type="dt" sz="half" idx="10"/>
          </p:nvPr>
        </p:nvSpPr>
        <p:spPr>
          <a:xfrm>
            <a:off x="457200" y="6356358"/>
            <a:ext cx="2133600" cy="365125"/>
          </a:xfrm>
          <a:prstGeom prst="rect">
            <a:avLst/>
          </a:prstGeom>
        </p:spPr>
        <p:txBody>
          <a:bodyPr/>
          <a:lstStyle/>
          <a:p>
            <a:endParaRPr lang="de-CH"/>
          </a:p>
        </p:txBody>
      </p:sp>
      <p:sp>
        <p:nvSpPr>
          <p:cNvPr id="5" name="Fußzeilenplatzhalter 4"/>
          <p:cNvSpPr>
            <a:spLocks noGrp="1"/>
          </p:cNvSpPr>
          <p:nvPr>
            <p:ph type="ftr" sz="quarter" idx="11"/>
          </p:nvPr>
        </p:nvSpPr>
        <p:spPr>
          <a:xfrm>
            <a:off x="3124200" y="6356358"/>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a:xfrm>
            <a:off x="6553200" y="6356358"/>
            <a:ext cx="2133600" cy="365125"/>
          </a:xfrm>
          <a:prstGeom prst="rect">
            <a:avLst/>
          </a:prstGeom>
        </p:spPr>
        <p:txBody>
          <a:bodyPr/>
          <a:lstStyle/>
          <a:p>
            <a:fld id="{2BA117BB-D1EA-4EF3-92EE-58243B4A4EA7}" type="slidenum">
              <a:rPr lang="de-CH" smtClean="0"/>
              <a:t>‹Nr.›</a:t>
            </a:fld>
            <a:endParaRPr lang="de-CH"/>
          </a:p>
        </p:txBody>
      </p:sp>
    </p:spTree>
    <p:extLst>
      <p:ext uri="{BB962C8B-B14F-4D97-AF65-F5344CB8AC3E}">
        <p14:creationId xmlns:p14="http://schemas.microsoft.com/office/powerpoint/2010/main" val="1976956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el und Inhal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1259632" y="2348880"/>
            <a:ext cx="7570787" cy="38782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10">
            <a:extLst>
              <a:ext uri="{FF2B5EF4-FFF2-40B4-BE49-F238E27FC236}">
                <a16:creationId xmlns:a16="http://schemas.microsoft.com/office/drawing/2014/main" xmlns="" id="{16F2C68D-7B93-4EC2-9B2C-F2A668F4829B}"/>
              </a:ext>
            </a:extLst>
          </p:cNvPr>
          <p:cNvSpPr>
            <a:spLocks noGrp="1" noChangeArrowheads="1"/>
          </p:cNvSpPr>
          <p:nvPr>
            <p:ph type="dt" idx="10"/>
          </p:nvPr>
        </p:nvSpPr>
        <p:spPr/>
        <p:txBody>
          <a:bodyPr/>
          <a:lstStyle>
            <a:lvl1pPr>
              <a:defRPr/>
            </a:lvl1pPr>
          </a:lstStyle>
          <a:p>
            <a:pPr>
              <a:defRPr/>
            </a:pPr>
            <a:r>
              <a:rPr lang="en-GB"/>
              <a:t>3</a:t>
            </a:r>
            <a:r>
              <a:rPr lang="en-GB" baseline="30000"/>
              <a:t>rd</a:t>
            </a:r>
            <a:r>
              <a:rPr lang="en-GB"/>
              <a:t> March 2011</a:t>
            </a:r>
          </a:p>
          <a:p>
            <a:pPr>
              <a:defRPr/>
            </a:pPr>
            <a:endParaRPr lang="en-GB"/>
          </a:p>
        </p:txBody>
      </p:sp>
      <p:sp>
        <p:nvSpPr>
          <p:cNvPr id="5" name="Rectangle 11">
            <a:extLst>
              <a:ext uri="{FF2B5EF4-FFF2-40B4-BE49-F238E27FC236}">
                <a16:creationId xmlns:a16="http://schemas.microsoft.com/office/drawing/2014/main" xmlns="" id="{8F51CB19-07E3-4626-8CF5-E8969EB97E25}"/>
              </a:ext>
            </a:extLst>
          </p:cNvPr>
          <p:cNvSpPr>
            <a:spLocks noGrp="1" noChangeArrowheads="1"/>
          </p:cNvSpPr>
          <p:nvPr>
            <p:ph type="sldNum" idx="11"/>
          </p:nvPr>
        </p:nvSpPr>
        <p:spPr/>
        <p:txBody>
          <a:bodyPr/>
          <a:lstStyle>
            <a:lvl1pPr>
              <a:defRPr/>
            </a:lvl1pPr>
          </a:lstStyle>
          <a:p>
            <a:pPr>
              <a:defRPr/>
            </a:pPr>
            <a:fld id="{081F8642-72F5-462C-A25D-95F0EC426C01}" type="slidenum">
              <a:rPr lang="en-GB" altLang="de-DE"/>
              <a:pPr>
                <a:defRPr/>
              </a:pPr>
              <a:t>‹Nr.›</a:t>
            </a:fld>
            <a:endParaRPr lang="en-GB" altLang="de-DE"/>
          </a:p>
        </p:txBody>
      </p:sp>
    </p:spTree>
    <p:extLst>
      <p:ext uri="{BB962C8B-B14F-4D97-AF65-F5344CB8AC3E}">
        <p14:creationId xmlns:p14="http://schemas.microsoft.com/office/powerpoint/2010/main" val="66791778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10">
            <a:extLst>
              <a:ext uri="{FF2B5EF4-FFF2-40B4-BE49-F238E27FC236}">
                <a16:creationId xmlns:a16="http://schemas.microsoft.com/office/drawing/2014/main" xmlns="" id="{8EAF172B-55FF-4B5C-BC07-876A5664F3AE}"/>
              </a:ext>
            </a:extLst>
          </p:cNvPr>
          <p:cNvSpPr>
            <a:spLocks noGrp="1" noChangeArrowheads="1"/>
          </p:cNvSpPr>
          <p:nvPr>
            <p:ph type="dt" idx="10"/>
          </p:nvPr>
        </p:nvSpPr>
        <p:spPr/>
        <p:txBody>
          <a:bodyPr/>
          <a:lstStyle>
            <a:lvl1pPr>
              <a:defRPr/>
            </a:lvl1pPr>
          </a:lstStyle>
          <a:p>
            <a:pPr>
              <a:defRPr/>
            </a:pPr>
            <a:r>
              <a:rPr lang="en-GB"/>
              <a:t>14</a:t>
            </a:r>
            <a:r>
              <a:rPr lang="en-GB" baseline="33000"/>
              <a:t>th</a:t>
            </a:r>
            <a:r>
              <a:rPr lang="en-GB"/>
              <a:t> April 2010</a:t>
            </a:r>
          </a:p>
          <a:p>
            <a:pPr>
              <a:defRPr/>
            </a:pPr>
            <a:endParaRPr lang="en-GB"/>
          </a:p>
        </p:txBody>
      </p:sp>
      <p:sp>
        <p:nvSpPr>
          <p:cNvPr id="5" name="Rectangle 11">
            <a:extLst>
              <a:ext uri="{FF2B5EF4-FFF2-40B4-BE49-F238E27FC236}">
                <a16:creationId xmlns:a16="http://schemas.microsoft.com/office/drawing/2014/main" xmlns="" id="{E2E61DE2-0E6B-4CD3-8CC9-9C1C214B0496}"/>
              </a:ext>
            </a:extLst>
          </p:cNvPr>
          <p:cNvSpPr>
            <a:spLocks noGrp="1" noChangeArrowheads="1"/>
          </p:cNvSpPr>
          <p:nvPr>
            <p:ph type="sldNum" idx="11"/>
          </p:nvPr>
        </p:nvSpPr>
        <p:spPr/>
        <p:txBody>
          <a:bodyPr/>
          <a:lstStyle>
            <a:lvl1pPr>
              <a:defRPr/>
            </a:lvl1pPr>
          </a:lstStyle>
          <a:p>
            <a:pPr>
              <a:defRPr/>
            </a:pPr>
            <a:fld id="{CF376563-902F-4B84-93B7-7E970C55E586}" type="slidenum">
              <a:rPr lang="en-GB" altLang="de-DE"/>
              <a:pPr>
                <a:defRPr/>
              </a:pPr>
              <a:t>‹Nr.›</a:t>
            </a:fld>
            <a:endParaRPr lang="en-GB" altLang="de-DE"/>
          </a:p>
        </p:txBody>
      </p:sp>
    </p:spTree>
    <p:extLst>
      <p:ext uri="{BB962C8B-B14F-4D97-AF65-F5344CB8AC3E}">
        <p14:creationId xmlns:p14="http://schemas.microsoft.com/office/powerpoint/2010/main" val="3901154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1331913" y="2546350"/>
            <a:ext cx="3708400" cy="3878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5192713" y="2546350"/>
            <a:ext cx="3709987" cy="3878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10">
            <a:extLst>
              <a:ext uri="{FF2B5EF4-FFF2-40B4-BE49-F238E27FC236}">
                <a16:creationId xmlns:a16="http://schemas.microsoft.com/office/drawing/2014/main" xmlns="" id="{FFCDA289-FAA0-4B60-9485-B66D20D832D5}"/>
              </a:ext>
            </a:extLst>
          </p:cNvPr>
          <p:cNvSpPr>
            <a:spLocks noGrp="1" noChangeArrowheads="1"/>
          </p:cNvSpPr>
          <p:nvPr>
            <p:ph type="dt" idx="10"/>
          </p:nvPr>
        </p:nvSpPr>
        <p:spPr/>
        <p:txBody>
          <a:bodyPr/>
          <a:lstStyle>
            <a:lvl1pPr>
              <a:defRPr/>
            </a:lvl1pPr>
          </a:lstStyle>
          <a:p>
            <a:pPr>
              <a:defRPr/>
            </a:pPr>
            <a:r>
              <a:rPr lang="en-GB"/>
              <a:t>14</a:t>
            </a:r>
            <a:r>
              <a:rPr lang="en-GB" baseline="33000"/>
              <a:t>th</a:t>
            </a:r>
            <a:r>
              <a:rPr lang="en-GB"/>
              <a:t> April 2010</a:t>
            </a:r>
          </a:p>
          <a:p>
            <a:pPr>
              <a:defRPr/>
            </a:pPr>
            <a:endParaRPr lang="en-GB"/>
          </a:p>
        </p:txBody>
      </p:sp>
      <p:sp>
        <p:nvSpPr>
          <p:cNvPr id="6" name="Rectangle 11">
            <a:extLst>
              <a:ext uri="{FF2B5EF4-FFF2-40B4-BE49-F238E27FC236}">
                <a16:creationId xmlns:a16="http://schemas.microsoft.com/office/drawing/2014/main" xmlns="" id="{56EA2464-45E3-4273-B59B-1A84AC989FFC}"/>
              </a:ext>
            </a:extLst>
          </p:cNvPr>
          <p:cNvSpPr>
            <a:spLocks noGrp="1" noChangeArrowheads="1"/>
          </p:cNvSpPr>
          <p:nvPr>
            <p:ph type="sldNum" idx="11"/>
          </p:nvPr>
        </p:nvSpPr>
        <p:spPr/>
        <p:txBody>
          <a:bodyPr/>
          <a:lstStyle>
            <a:lvl1pPr>
              <a:defRPr/>
            </a:lvl1pPr>
          </a:lstStyle>
          <a:p>
            <a:pPr>
              <a:defRPr/>
            </a:pPr>
            <a:fld id="{7238351F-C88C-485E-9364-F3B4908AF685}" type="slidenum">
              <a:rPr lang="en-GB" altLang="de-DE"/>
              <a:pPr>
                <a:defRPr/>
              </a:pPr>
              <a:t>‹Nr.›</a:t>
            </a:fld>
            <a:endParaRPr lang="en-GB" altLang="de-DE"/>
          </a:p>
        </p:txBody>
      </p:sp>
    </p:spTree>
    <p:extLst>
      <p:ext uri="{BB962C8B-B14F-4D97-AF65-F5344CB8AC3E}">
        <p14:creationId xmlns:p14="http://schemas.microsoft.com/office/powerpoint/2010/main" val="3795548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10">
            <a:extLst>
              <a:ext uri="{FF2B5EF4-FFF2-40B4-BE49-F238E27FC236}">
                <a16:creationId xmlns:a16="http://schemas.microsoft.com/office/drawing/2014/main" xmlns="" id="{529E0309-DDBE-4C24-890A-9026A1896230}"/>
              </a:ext>
            </a:extLst>
          </p:cNvPr>
          <p:cNvSpPr>
            <a:spLocks noGrp="1" noChangeArrowheads="1"/>
          </p:cNvSpPr>
          <p:nvPr>
            <p:ph type="dt" idx="10"/>
          </p:nvPr>
        </p:nvSpPr>
        <p:spPr/>
        <p:txBody>
          <a:bodyPr/>
          <a:lstStyle>
            <a:lvl1pPr>
              <a:defRPr/>
            </a:lvl1pPr>
          </a:lstStyle>
          <a:p>
            <a:pPr>
              <a:defRPr/>
            </a:pPr>
            <a:r>
              <a:rPr lang="en-GB"/>
              <a:t>14</a:t>
            </a:r>
            <a:r>
              <a:rPr lang="en-GB" baseline="33000"/>
              <a:t>th</a:t>
            </a:r>
            <a:r>
              <a:rPr lang="en-GB"/>
              <a:t> April 2010</a:t>
            </a:r>
          </a:p>
          <a:p>
            <a:pPr>
              <a:defRPr/>
            </a:pPr>
            <a:endParaRPr lang="en-GB"/>
          </a:p>
        </p:txBody>
      </p:sp>
      <p:sp>
        <p:nvSpPr>
          <p:cNvPr id="8" name="Rectangle 11">
            <a:extLst>
              <a:ext uri="{FF2B5EF4-FFF2-40B4-BE49-F238E27FC236}">
                <a16:creationId xmlns:a16="http://schemas.microsoft.com/office/drawing/2014/main" xmlns="" id="{F901D6A0-1C2F-46C8-A013-0479A9B6FCD7}"/>
              </a:ext>
            </a:extLst>
          </p:cNvPr>
          <p:cNvSpPr>
            <a:spLocks noGrp="1" noChangeArrowheads="1"/>
          </p:cNvSpPr>
          <p:nvPr>
            <p:ph type="sldNum" idx="11"/>
          </p:nvPr>
        </p:nvSpPr>
        <p:spPr/>
        <p:txBody>
          <a:bodyPr/>
          <a:lstStyle>
            <a:lvl1pPr>
              <a:defRPr/>
            </a:lvl1pPr>
          </a:lstStyle>
          <a:p>
            <a:pPr>
              <a:defRPr/>
            </a:pPr>
            <a:fld id="{07C5778C-FE70-4CC6-8731-FA4E704F4081}" type="slidenum">
              <a:rPr lang="en-GB" altLang="de-DE"/>
              <a:pPr>
                <a:defRPr/>
              </a:pPr>
              <a:t>‹Nr.›</a:t>
            </a:fld>
            <a:endParaRPr lang="en-GB" altLang="de-DE"/>
          </a:p>
        </p:txBody>
      </p:sp>
    </p:spTree>
    <p:extLst>
      <p:ext uri="{BB962C8B-B14F-4D97-AF65-F5344CB8AC3E}">
        <p14:creationId xmlns:p14="http://schemas.microsoft.com/office/powerpoint/2010/main" val="3367025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Rectangle 10">
            <a:extLst>
              <a:ext uri="{FF2B5EF4-FFF2-40B4-BE49-F238E27FC236}">
                <a16:creationId xmlns:a16="http://schemas.microsoft.com/office/drawing/2014/main" xmlns="" id="{1E304E38-B856-49E4-B331-BEEA12F2317F}"/>
              </a:ext>
            </a:extLst>
          </p:cNvPr>
          <p:cNvSpPr>
            <a:spLocks noGrp="1" noChangeArrowheads="1"/>
          </p:cNvSpPr>
          <p:nvPr>
            <p:ph type="dt" idx="10"/>
          </p:nvPr>
        </p:nvSpPr>
        <p:spPr/>
        <p:txBody>
          <a:bodyPr/>
          <a:lstStyle>
            <a:lvl1pPr>
              <a:defRPr/>
            </a:lvl1pPr>
          </a:lstStyle>
          <a:p>
            <a:pPr>
              <a:defRPr/>
            </a:pPr>
            <a:r>
              <a:rPr lang="en-GB"/>
              <a:t>14</a:t>
            </a:r>
            <a:r>
              <a:rPr lang="en-GB" baseline="33000"/>
              <a:t>th</a:t>
            </a:r>
            <a:r>
              <a:rPr lang="en-GB"/>
              <a:t> April 2010</a:t>
            </a:r>
          </a:p>
          <a:p>
            <a:pPr>
              <a:defRPr/>
            </a:pPr>
            <a:endParaRPr lang="en-GB"/>
          </a:p>
        </p:txBody>
      </p:sp>
      <p:sp>
        <p:nvSpPr>
          <p:cNvPr id="4" name="Rectangle 11">
            <a:extLst>
              <a:ext uri="{FF2B5EF4-FFF2-40B4-BE49-F238E27FC236}">
                <a16:creationId xmlns:a16="http://schemas.microsoft.com/office/drawing/2014/main" xmlns="" id="{D22A7949-4217-484D-9093-45F4E7771B1E}"/>
              </a:ext>
            </a:extLst>
          </p:cNvPr>
          <p:cNvSpPr>
            <a:spLocks noGrp="1" noChangeArrowheads="1"/>
          </p:cNvSpPr>
          <p:nvPr>
            <p:ph type="sldNum" idx="11"/>
          </p:nvPr>
        </p:nvSpPr>
        <p:spPr/>
        <p:txBody>
          <a:bodyPr/>
          <a:lstStyle>
            <a:lvl1pPr>
              <a:defRPr/>
            </a:lvl1pPr>
          </a:lstStyle>
          <a:p>
            <a:pPr>
              <a:defRPr/>
            </a:pPr>
            <a:fld id="{261B3974-3D3C-4BC6-BBEE-498008B654D8}" type="slidenum">
              <a:rPr lang="en-GB" altLang="de-DE"/>
              <a:pPr>
                <a:defRPr/>
              </a:pPr>
              <a:t>‹Nr.›</a:t>
            </a:fld>
            <a:endParaRPr lang="en-GB" altLang="de-DE"/>
          </a:p>
        </p:txBody>
      </p:sp>
    </p:spTree>
    <p:extLst>
      <p:ext uri="{BB962C8B-B14F-4D97-AF65-F5344CB8AC3E}">
        <p14:creationId xmlns:p14="http://schemas.microsoft.com/office/powerpoint/2010/main" val="1433968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xmlns="" id="{3C7DBB52-829C-4DAB-99FC-E173DEFD6B25}"/>
              </a:ext>
            </a:extLst>
          </p:cNvPr>
          <p:cNvSpPr>
            <a:spLocks noGrp="1" noChangeArrowheads="1"/>
          </p:cNvSpPr>
          <p:nvPr>
            <p:ph type="dt" idx="10"/>
          </p:nvPr>
        </p:nvSpPr>
        <p:spPr/>
        <p:txBody>
          <a:bodyPr/>
          <a:lstStyle>
            <a:lvl1pPr>
              <a:defRPr/>
            </a:lvl1pPr>
          </a:lstStyle>
          <a:p>
            <a:pPr>
              <a:defRPr/>
            </a:pPr>
            <a:r>
              <a:rPr lang="en-GB"/>
              <a:t>14</a:t>
            </a:r>
            <a:r>
              <a:rPr lang="en-GB" baseline="33000"/>
              <a:t>th</a:t>
            </a:r>
            <a:r>
              <a:rPr lang="en-GB"/>
              <a:t> April 2010</a:t>
            </a:r>
          </a:p>
          <a:p>
            <a:pPr>
              <a:defRPr/>
            </a:pPr>
            <a:endParaRPr lang="en-GB"/>
          </a:p>
        </p:txBody>
      </p:sp>
      <p:sp>
        <p:nvSpPr>
          <p:cNvPr id="3" name="Rectangle 11">
            <a:extLst>
              <a:ext uri="{FF2B5EF4-FFF2-40B4-BE49-F238E27FC236}">
                <a16:creationId xmlns:a16="http://schemas.microsoft.com/office/drawing/2014/main" xmlns="" id="{74D43A23-31E8-4A8C-B366-D5B9B8711196}"/>
              </a:ext>
            </a:extLst>
          </p:cNvPr>
          <p:cNvSpPr>
            <a:spLocks noGrp="1" noChangeArrowheads="1"/>
          </p:cNvSpPr>
          <p:nvPr>
            <p:ph type="sldNum" idx="11"/>
          </p:nvPr>
        </p:nvSpPr>
        <p:spPr/>
        <p:txBody>
          <a:bodyPr/>
          <a:lstStyle>
            <a:lvl1pPr>
              <a:defRPr/>
            </a:lvl1pPr>
          </a:lstStyle>
          <a:p>
            <a:pPr>
              <a:defRPr/>
            </a:pPr>
            <a:fld id="{D839AB55-F18E-4C96-9EAE-6E01324029B3}" type="slidenum">
              <a:rPr lang="en-GB" altLang="de-DE"/>
              <a:pPr>
                <a:defRPr/>
              </a:pPr>
              <a:t>‹Nr.›</a:t>
            </a:fld>
            <a:endParaRPr lang="en-GB" altLang="de-DE"/>
          </a:p>
        </p:txBody>
      </p:sp>
    </p:spTree>
    <p:extLst>
      <p:ext uri="{BB962C8B-B14F-4D97-AF65-F5344CB8AC3E}">
        <p14:creationId xmlns:p14="http://schemas.microsoft.com/office/powerpoint/2010/main" val="785020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0">
            <a:extLst>
              <a:ext uri="{FF2B5EF4-FFF2-40B4-BE49-F238E27FC236}">
                <a16:creationId xmlns:a16="http://schemas.microsoft.com/office/drawing/2014/main" xmlns="" id="{5924FAD8-FF30-4A40-B11A-FD20C609B8F0}"/>
              </a:ext>
            </a:extLst>
          </p:cNvPr>
          <p:cNvSpPr>
            <a:spLocks noGrp="1" noChangeArrowheads="1"/>
          </p:cNvSpPr>
          <p:nvPr>
            <p:ph type="dt" idx="10"/>
          </p:nvPr>
        </p:nvSpPr>
        <p:spPr/>
        <p:txBody>
          <a:bodyPr/>
          <a:lstStyle>
            <a:lvl1pPr>
              <a:defRPr/>
            </a:lvl1pPr>
          </a:lstStyle>
          <a:p>
            <a:pPr>
              <a:defRPr/>
            </a:pPr>
            <a:r>
              <a:rPr lang="en-GB"/>
              <a:t>3</a:t>
            </a:r>
            <a:r>
              <a:rPr lang="en-GB" baseline="30000"/>
              <a:t>rd</a:t>
            </a:r>
            <a:r>
              <a:rPr lang="en-GB"/>
              <a:t>  March 2011</a:t>
            </a:r>
          </a:p>
          <a:p>
            <a:pPr>
              <a:defRPr/>
            </a:pPr>
            <a:endParaRPr lang="en-GB"/>
          </a:p>
        </p:txBody>
      </p:sp>
      <p:sp>
        <p:nvSpPr>
          <p:cNvPr id="6" name="Rectangle 11">
            <a:extLst>
              <a:ext uri="{FF2B5EF4-FFF2-40B4-BE49-F238E27FC236}">
                <a16:creationId xmlns:a16="http://schemas.microsoft.com/office/drawing/2014/main" xmlns="" id="{BE70D6AA-D92A-4AD0-AA99-B823065F65EC}"/>
              </a:ext>
            </a:extLst>
          </p:cNvPr>
          <p:cNvSpPr>
            <a:spLocks noGrp="1" noChangeArrowheads="1"/>
          </p:cNvSpPr>
          <p:nvPr>
            <p:ph type="sldNum" idx="11"/>
          </p:nvPr>
        </p:nvSpPr>
        <p:spPr/>
        <p:txBody>
          <a:bodyPr/>
          <a:lstStyle>
            <a:lvl1pPr>
              <a:defRPr/>
            </a:lvl1pPr>
          </a:lstStyle>
          <a:p>
            <a:pPr>
              <a:defRPr/>
            </a:pPr>
            <a:fld id="{0935C661-6506-4A01-AFD0-C3313FCE7EBC}" type="slidenum">
              <a:rPr lang="en-GB" altLang="de-DE"/>
              <a:pPr>
                <a:defRPr/>
              </a:pPr>
              <a:t>‹Nr.›</a:t>
            </a:fld>
            <a:endParaRPr lang="en-GB" altLang="de-DE"/>
          </a:p>
        </p:txBody>
      </p:sp>
    </p:spTree>
    <p:extLst>
      <p:ext uri="{BB962C8B-B14F-4D97-AF65-F5344CB8AC3E}">
        <p14:creationId xmlns:p14="http://schemas.microsoft.com/office/powerpoint/2010/main" val="2007653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0">
            <a:extLst>
              <a:ext uri="{FF2B5EF4-FFF2-40B4-BE49-F238E27FC236}">
                <a16:creationId xmlns:a16="http://schemas.microsoft.com/office/drawing/2014/main" xmlns="" id="{39E3E42C-980E-468F-B67B-A298F6B9BFE3}"/>
              </a:ext>
            </a:extLst>
          </p:cNvPr>
          <p:cNvSpPr>
            <a:spLocks noGrp="1" noChangeArrowheads="1"/>
          </p:cNvSpPr>
          <p:nvPr>
            <p:ph type="dt" idx="10"/>
          </p:nvPr>
        </p:nvSpPr>
        <p:spPr/>
        <p:txBody>
          <a:bodyPr/>
          <a:lstStyle>
            <a:lvl1pPr>
              <a:defRPr/>
            </a:lvl1pPr>
          </a:lstStyle>
          <a:p>
            <a:pPr>
              <a:defRPr/>
            </a:pPr>
            <a:r>
              <a:rPr lang="en-GB"/>
              <a:t>14</a:t>
            </a:r>
            <a:r>
              <a:rPr lang="en-GB" baseline="33000"/>
              <a:t>th</a:t>
            </a:r>
            <a:r>
              <a:rPr lang="en-GB"/>
              <a:t> April 2010</a:t>
            </a:r>
          </a:p>
          <a:p>
            <a:pPr>
              <a:defRPr/>
            </a:pPr>
            <a:endParaRPr lang="en-GB"/>
          </a:p>
        </p:txBody>
      </p:sp>
      <p:sp>
        <p:nvSpPr>
          <p:cNvPr id="6" name="Rectangle 11">
            <a:extLst>
              <a:ext uri="{FF2B5EF4-FFF2-40B4-BE49-F238E27FC236}">
                <a16:creationId xmlns:a16="http://schemas.microsoft.com/office/drawing/2014/main" xmlns="" id="{13CF8756-0610-41C6-9E1F-D62FC048F43B}"/>
              </a:ext>
            </a:extLst>
          </p:cNvPr>
          <p:cNvSpPr>
            <a:spLocks noGrp="1" noChangeArrowheads="1"/>
          </p:cNvSpPr>
          <p:nvPr>
            <p:ph type="sldNum" idx="11"/>
          </p:nvPr>
        </p:nvSpPr>
        <p:spPr/>
        <p:txBody>
          <a:bodyPr/>
          <a:lstStyle>
            <a:lvl1pPr>
              <a:defRPr/>
            </a:lvl1pPr>
          </a:lstStyle>
          <a:p>
            <a:pPr>
              <a:defRPr/>
            </a:pPr>
            <a:fld id="{9ACB3758-AE1E-402A-BEFB-F74F08C54E96}" type="slidenum">
              <a:rPr lang="en-GB" altLang="de-DE"/>
              <a:pPr>
                <a:defRPr/>
              </a:pPr>
              <a:t>‹Nr.›</a:t>
            </a:fld>
            <a:endParaRPr lang="en-GB" altLang="de-DE"/>
          </a:p>
        </p:txBody>
      </p:sp>
    </p:spTree>
    <p:extLst>
      <p:ext uri="{BB962C8B-B14F-4D97-AF65-F5344CB8AC3E}">
        <p14:creationId xmlns:p14="http://schemas.microsoft.com/office/powerpoint/2010/main" val="2468755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10">
            <a:extLst>
              <a:ext uri="{FF2B5EF4-FFF2-40B4-BE49-F238E27FC236}">
                <a16:creationId xmlns:a16="http://schemas.microsoft.com/office/drawing/2014/main" xmlns="" id="{325805C7-B8F5-4DBE-BE57-870D2F3186B2}"/>
              </a:ext>
            </a:extLst>
          </p:cNvPr>
          <p:cNvSpPr>
            <a:spLocks noGrp="1" noChangeArrowheads="1"/>
          </p:cNvSpPr>
          <p:nvPr>
            <p:ph type="dt" idx="10"/>
          </p:nvPr>
        </p:nvSpPr>
        <p:spPr/>
        <p:txBody>
          <a:bodyPr/>
          <a:lstStyle>
            <a:lvl1pPr>
              <a:defRPr/>
            </a:lvl1pPr>
          </a:lstStyle>
          <a:p>
            <a:pPr>
              <a:defRPr/>
            </a:pPr>
            <a:r>
              <a:rPr lang="en-GB"/>
              <a:t>14</a:t>
            </a:r>
            <a:r>
              <a:rPr lang="en-GB" baseline="33000"/>
              <a:t>th</a:t>
            </a:r>
            <a:r>
              <a:rPr lang="en-GB"/>
              <a:t> April 2010</a:t>
            </a:r>
          </a:p>
          <a:p>
            <a:pPr>
              <a:defRPr/>
            </a:pPr>
            <a:endParaRPr lang="en-GB"/>
          </a:p>
        </p:txBody>
      </p:sp>
      <p:sp>
        <p:nvSpPr>
          <p:cNvPr id="5" name="Rectangle 11">
            <a:extLst>
              <a:ext uri="{FF2B5EF4-FFF2-40B4-BE49-F238E27FC236}">
                <a16:creationId xmlns:a16="http://schemas.microsoft.com/office/drawing/2014/main" xmlns="" id="{2A26649C-EC1A-4F44-8431-1EC47BB0CB31}"/>
              </a:ext>
            </a:extLst>
          </p:cNvPr>
          <p:cNvSpPr>
            <a:spLocks noGrp="1" noChangeArrowheads="1"/>
          </p:cNvSpPr>
          <p:nvPr>
            <p:ph type="sldNum" idx="11"/>
          </p:nvPr>
        </p:nvSpPr>
        <p:spPr/>
        <p:txBody>
          <a:bodyPr/>
          <a:lstStyle>
            <a:lvl1pPr>
              <a:defRPr/>
            </a:lvl1pPr>
          </a:lstStyle>
          <a:p>
            <a:pPr>
              <a:defRPr/>
            </a:pPr>
            <a:fld id="{C9B8A2C9-ED35-4C5C-AC6E-0627C6015165}" type="slidenum">
              <a:rPr lang="en-GB" altLang="de-DE"/>
              <a:pPr>
                <a:defRPr/>
              </a:pPr>
              <a:t>‹Nr.›</a:t>
            </a:fld>
            <a:endParaRPr lang="en-GB" altLang="de-DE"/>
          </a:p>
        </p:txBody>
      </p:sp>
    </p:spTree>
    <p:extLst>
      <p:ext uri="{BB962C8B-B14F-4D97-AF65-F5344CB8AC3E}">
        <p14:creationId xmlns:p14="http://schemas.microsoft.com/office/powerpoint/2010/main" val="1176987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97700" y="1338263"/>
            <a:ext cx="1905000" cy="508635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1279525" y="1338263"/>
            <a:ext cx="5565775" cy="508635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10">
            <a:extLst>
              <a:ext uri="{FF2B5EF4-FFF2-40B4-BE49-F238E27FC236}">
                <a16:creationId xmlns:a16="http://schemas.microsoft.com/office/drawing/2014/main" xmlns="" id="{E38B54A3-A7BF-41D8-BB18-EA63C8B6CC90}"/>
              </a:ext>
            </a:extLst>
          </p:cNvPr>
          <p:cNvSpPr>
            <a:spLocks noGrp="1" noChangeArrowheads="1"/>
          </p:cNvSpPr>
          <p:nvPr>
            <p:ph type="dt" idx="10"/>
          </p:nvPr>
        </p:nvSpPr>
        <p:spPr/>
        <p:txBody>
          <a:bodyPr/>
          <a:lstStyle>
            <a:lvl1pPr>
              <a:defRPr/>
            </a:lvl1pPr>
          </a:lstStyle>
          <a:p>
            <a:pPr>
              <a:defRPr/>
            </a:pPr>
            <a:r>
              <a:rPr lang="en-GB"/>
              <a:t>14</a:t>
            </a:r>
            <a:r>
              <a:rPr lang="en-GB" baseline="33000"/>
              <a:t>th</a:t>
            </a:r>
            <a:r>
              <a:rPr lang="en-GB"/>
              <a:t> April 2010</a:t>
            </a:r>
          </a:p>
          <a:p>
            <a:pPr>
              <a:defRPr/>
            </a:pPr>
            <a:endParaRPr lang="en-GB"/>
          </a:p>
        </p:txBody>
      </p:sp>
      <p:sp>
        <p:nvSpPr>
          <p:cNvPr id="5" name="Rectangle 11">
            <a:extLst>
              <a:ext uri="{FF2B5EF4-FFF2-40B4-BE49-F238E27FC236}">
                <a16:creationId xmlns:a16="http://schemas.microsoft.com/office/drawing/2014/main" xmlns="" id="{73B77C4F-1FF0-4FA6-9114-7D5A2FE02FC5}"/>
              </a:ext>
            </a:extLst>
          </p:cNvPr>
          <p:cNvSpPr>
            <a:spLocks noGrp="1" noChangeArrowheads="1"/>
          </p:cNvSpPr>
          <p:nvPr>
            <p:ph type="sldNum" idx="11"/>
          </p:nvPr>
        </p:nvSpPr>
        <p:spPr/>
        <p:txBody>
          <a:bodyPr/>
          <a:lstStyle>
            <a:lvl1pPr>
              <a:defRPr/>
            </a:lvl1pPr>
          </a:lstStyle>
          <a:p>
            <a:pPr>
              <a:defRPr/>
            </a:pPr>
            <a:fld id="{2E70D9B0-8277-4937-80F4-E826ADFA9E07}" type="slidenum">
              <a:rPr lang="en-GB" altLang="de-DE"/>
              <a:pPr>
                <a:defRPr/>
              </a:pPr>
              <a:t>‹Nr.›</a:t>
            </a:fld>
            <a:endParaRPr lang="en-GB" altLang="de-DE"/>
          </a:p>
        </p:txBody>
      </p:sp>
    </p:spTree>
    <p:extLst>
      <p:ext uri="{BB962C8B-B14F-4D97-AF65-F5344CB8AC3E}">
        <p14:creationId xmlns:p14="http://schemas.microsoft.com/office/powerpoint/2010/main" val="3915237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51520" y="188640"/>
            <a:ext cx="8229600" cy="1143000"/>
          </a:xfrm>
        </p:spPr>
        <p:txBody>
          <a:bodyPr/>
          <a:lstStyle>
            <a:lvl1pPr>
              <a:defRPr/>
            </a:lvl1pPr>
          </a:lstStyle>
          <a:p>
            <a:r>
              <a:rPr lang="de-DE" dirty="0" err="1"/>
              <a:t>frÜhjahrsplenarversammlung</a:t>
            </a:r>
            <a:endParaRPr lang="de-CH" dirty="0"/>
          </a:p>
        </p:txBody>
      </p:sp>
      <p:sp>
        <p:nvSpPr>
          <p:cNvPr id="4" name="Inhaltsplatzhalter 3"/>
          <p:cNvSpPr>
            <a:spLocks noGrp="1"/>
          </p:cNvSpPr>
          <p:nvPr>
            <p:ph sz="quarter" idx="10"/>
          </p:nvPr>
        </p:nvSpPr>
        <p:spPr>
          <a:xfrm>
            <a:off x="250829" y="1628781"/>
            <a:ext cx="8137525" cy="4752975"/>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3274167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enutzerdefiniertes Layou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79525" y="1338263"/>
            <a:ext cx="7623175" cy="996950"/>
          </a:xfrm>
        </p:spPr>
        <p:txBody>
          <a:bodyPr/>
          <a:lstStyle/>
          <a:p>
            <a:r>
              <a:rPr lang="de-DE"/>
              <a:t>Titelmasterformat durch Klicken bearbeiten</a:t>
            </a:r>
            <a:endParaRPr lang="de-CH"/>
          </a:p>
        </p:txBody>
      </p:sp>
      <p:sp>
        <p:nvSpPr>
          <p:cNvPr id="3" name="Datumsplatzhalter 2">
            <a:extLst>
              <a:ext uri="{FF2B5EF4-FFF2-40B4-BE49-F238E27FC236}">
                <a16:creationId xmlns:a16="http://schemas.microsoft.com/office/drawing/2014/main" xmlns="" id="{D9E8ECD9-B890-4085-852D-07A83EA018F7}"/>
              </a:ext>
            </a:extLst>
          </p:cNvPr>
          <p:cNvSpPr>
            <a:spLocks noGrp="1"/>
          </p:cNvSpPr>
          <p:nvPr>
            <p:ph type="dt" idx="10"/>
          </p:nvPr>
        </p:nvSpPr>
        <p:spPr>
          <a:xfrm>
            <a:off x="2411413" y="6165850"/>
            <a:ext cx="5473700" cy="581025"/>
          </a:xfrm>
        </p:spPr>
        <p:txBody>
          <a:bodyPr/>
          <a:lstStyle>
            <a:lvl1pPr>
              <a:defRPr/>
            </a:lvl1pPr>
          </a:lstStyle>
          <a:p>
            <a:pPr>
              <a:defRPr/>
            </a:pPr>
            <a:r>
              <a:rPr lang="en-GB"/>
              <a:t>Brussels, 3</a:t>
            </a:r>
            <a:r>
              <a:rPr lang="en-GB" baseline="30000"/>
              <a:t>rd</a:t>
            </a:r>
            <a:r>
              <a:rPr lang="en-GB"/>
              <a:t> March 2011</a:t>
            </a:r>
          </a:p>
          <a:p>
            <a:pPr>
              <a:defRPr/>
            </a:pPr>
            <a:endParaRPr lang="en-GB"/>
          </a:p>
        </p:txBody>
      </p:sp>
      <p:sp>
        <p:nvSpPr>
          <p:cNvPr id="4" name="Foliennummernplatzhalter 3">
            <a:extLst>
              <a:ext uri="{FF2B5EF4-FFF2-40B4-BE49-F238E27FC236}">
                <a16:creationId xmlns:a16="http://schemas.microsoft.com/office/drawing/2014/main" xmlns="" id="{EE55767E-1027-405D-8BC6-F75DAC611A4D}"/>
              </a:ext>
            </a:extLst>
          </p:cNvPr>
          <p:cNvSpPr>
            <a:spLocks noGrp="1"/>
          </p:cNvSpPr>
          <p:nvPr>
            <p:ph type="sldNum" idx="11"/>
          </p:nvPr>
        </p:nvSpPr>
        <p:spPr/>
        <p:txBody>
          <a:bodyPr/>
          <a:lstStyle>
            <a:lvl1pPr>
              <a:defRPr/>
            </a:lvl1pPr>
          </a:lstStyle>
          <a:p>
            <a:pPr>
              <a:defRPr/>
            </a:pPr>
            <a:fld id="{8DA86FEF-C8D2-4688-BC4C-3A26CD2A2D49}" type="slidenum">
              <a:rPr lang="en-GB" altLang="de-DE"/>
              <a:pPr>
                <a:defRPr/>
              </a:pPr>
              <a:t>‹Nr.›</a:t>
            </a:fld>
            <a:endParaRPr lang="en-GB" altLang="de-DE"/>
          </a:p>
        </p:txBody>
      </p:sp>
    </p:spTree>
    <p:extLst>
      <p:ext uri="{BB962C8B-B14F-4D97-AF65-F5344CB8AC3E}">
        <p14:creationId xmlns:p14="http://schemas.microsoft.com/office/powerpoint/2010/main" val="191200329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67544" y="908720"/>
            <a:ext cx="8229600" cy="1143000"/>
          </a:xfrm>
        </p:spPr>
        <p:txBody>
          <a:bodyPr/>
          <a:lstStyle>
            <a:lvl1pPr algn="ctr">
              <a:defRPr b="0" kern="1200" cap="none" spc="0" normalizeH="0" baseline="0">
                <a:solidFill>
                  <a:schemeClr val="tx1"/>
                </a:solidFill>
                <a:latin typeface="Arial" panose="020B0604020202020204" pitchFamily="34" charset="0"/>
                <a:cs typeface="Arial" panose="020B0604020202020204" pitchFamily="34" charset="0"/>
              </a:defRPr>
            </a:lvl1pPr>
          </a:lstStyle>
          <a:p>
            <a:r>
              <a:rPr lang="de-DE" dirty="0"/>
              <a:t>Titelmasterformat durch Klicken bearbeiten</a:t>
            </a:r>
            <a:endParaRPr lang="de-CH" dirty="0"/>
          </a:p>
        </p:txBody>
      </p:sp>
      <p:sp>
        <p:nvSpPr>
          <p:cNvPr id="4" name="Bildplatzhalter 3"/>
          <p:cNvSpPr>
            <a:spLocks noGrp="1"/>
          </p:cNvSpPr>
          <p:nvPr>
            <p:ph type="pic" sz="quarter" idx="10"/>
          </p:nvPr>
        </p:nvSpPr>
        <p:spPr>
          <a:xfrm>
            <a:off x="1907704" y="2564912"/>
            <a:ext cx="5472608" cy="3671887"/>
          </a:xfrm>
        </p:spPr>
        <p:txBody>
          <a:bodyPr/>
          <a:lstStyle/>
          <a:p>
            <a:endParaRPr lang="de-CH"/>
          </a:p>
        </p:txBody>
      </p:sp>
    </p:spTree>
    <p:extLst>
      <p:ext uri="{BB962C8B-B14F-4D97-AF65-F5344CB8AC3E}">
        <p14:creationId xmlns:p14="http://schemas.microsoft.com/office/powerpoint/2010/main" val="2944932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8" name="Bildplatzhalter 7"/>
          <p:cNvSpPr>
            <a:spLocks noGrp="1"/>
          </p:cNvSpPr>
          <p:nvPr>
            <p:ph type="pic" sz="quarter" idx="10"/>
          </p:nvPr>
        </p:nvSpPr>
        <p:spPr>
          <a:xfrm>
            <a:off x="0" y="1773238"/>
            <a:ext cx="9144000" cy="5084762"/>
          </a:xfrm>
        </p:spPr>
        <p:txBody>
          <a:bodyPr/>
          <a:lstStyle/>
          <a:p>
            <a:endParaRPr lang="de-CH"/>
          </a:p>
        </p:txBody>
      </p:sp>
    </p:spTree>
    <p:extLst>
      <p:ext uri="{BB962C8B-B14F-4D97-AF65-F5344CB8AC3E}">
        <p14:creationId xmlns:p14="http://schemas.microsoft.com/office/powerpoint/2010/main" val="2270305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260648"/>
            <a:ext cx="8229600" cy="1143000"/>
          </a:xfrm>
        </p:spPr>
        <p:txBody>
          <a:bodyPr/>
          <a:lstStyle/>
          <a:p>
            <a:r>
              <a:rPr lang="de-DE"/>
              <a:t>Titelmasterformat durch Klicken bearbeiten</a:t>
            </a:r>
            <a:endParaRPr lang="de-CH"/>
          </a:p>
        </p:txBody>
      </p:sp>
      <p:sp>
        <p:nvSpPr>
          <p:cNvPr id="4" name="Diagrammplatzhalter 3"/>
          <p:cNvSpPr>
            <a:spLocks noGrp="1"/>
          </p:cNvSpPr>
          <p:nvPr>
            <p:ph type="chart" sz="quarter" idx="10"/>
          </p:nvPr>
        </p:nvSpPr>
        <p:spPr>
          <a:xfrm>
            <a:off x="468317" y="1773238"/>
            <a:ext cx="8207375" cy="4464050"/>
          </a:xfrm>
        </p:spPr>
        <p:txBody>
          <a:bodyPr/>
          <a:lstStyle/>
          <a:p>
            <a:endParaRPr lang="de-CH"/>
          </a:p>
        </p:txBody>
      </p:sp>
    </p:spTree>
    <p:extLst>
      <p:ext uri="{BB962C8B-B14F-4D97-AF65-F5344CB8AC3E}">
        <p14:creationId xmlns:p14="http://schemas.microsoft.com/office/powerpoint/2010/main" val="3505616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260648"/>
            <a:ext cx="8229600" cy="1143000"/>
          </a:xfrm>
        </p:spPr>
        <p:txBody>
          <a:bodyPr/>
          <a:lstStyle/>
          <a:p>
            <a:r>
              <a:rPr lang="de-DE"/>
              <a:t>Titelmasterformat durch Klicken bearbeiten</a:t>
            </a:r>
            <a:endParaRPr lang="de-CH"/>
          </a:p>
        </p:txBody>
      </p:sp>
    </p:spTree>
    <p:extLst>
      <p:ext uri="{BB962C8B-B14F-4D97-AF65-F5344CB8AC3E}">
        <p14:creationId xmlns:p14="http://schemas.microsoft.com/office/powerpoint/2010/main" val="76797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67544" y="2924944"/>
            <a:ext cx="8229600" cy="1143000"/>
          </a:xfrm>
        </p:spPr>
        <p:txBody>
          <a:bodyPr/>
          <a:lstStyle/>
          <a:p>
            <a:r>
              <a:rPr lang="de-DE" dirty="0"/>
              <a:t>Titelmasterformat durch Klicken bearbeiten</a:t>
            </a:r>
            <a:endParaRPr lang="de-CH" dirty="0"/>
          </a:p>
        </p:txBody>
      </p:sp>
    </p:spTree>
    <p:extLst>
      <p:ext uri="{BB962C8B-B14F-4D97-AF65-F5344CB8AC3E}">
        <p14:creationId xmlns:p14="http://schemas.microsoft.com/office/powerpoint/2010/main" val="2757436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260648"/>
            <a:ext cx="8229600" cy="1143000"/>
          </a:xfrm>
        </p:spPr>
        <p:txBody>
          <a:bodyPr/>
          <a:lstStyle/>
          <a:p>
            <a:r>
              <a:rPr lang="de-DE"/>
              <a:t>Titelmasterformat durch Klicken bearbeiten</a:t>
            </a:r>
            <a:endParaRPr lang="de-CH"/>
          </a:p>
        </p:txBody>
      </p:sp>
      <p:sp>
        <p:nvSpPr>
          <p:cNvPr id="4" name="Tabellenplatzhalter 3"/>
          <p:cNvSpPr>
            <a:spLocks noGrp="1"/>
          </p:cNvSpPr>
          <p:nvPr>
            <p:ph type="tbl" sz="quarter" idx="10"/>
          </p:nvPr>
        </p:nvSpPr>
        <p:spPr>
          <a:xfrm>
            <a:off x="468317" y="1700215"/>
            <a:ext cx="8207375" cy="4752975"/>
          </a:xfrm>
        </p:spPr>
        <p:txBody>
          <a:bodyPr/>
          <a:lstStyle/>
          <a:p>
            <a:endParaRPr lang="de-CH"/>
          </a:p>
        </p:txBody>
      </p:sp>
    </p:spTree>
    <p:extLst>
      <p:ext uri="{BB962C8B-B14F-4D97-AF65-F5344CB8AC3E}">
        <p14:creationId xmlns:p14="http://schemas.microsoft.com/office/powerpoint/2010/main" val="375866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CH"/>
          </a:p>
        </p:txBody>
      </p:sp>
      <p:sp>
        <p:nvSpPr>
          <p:cNvPr id="4" name="Rectangle 10">
            <a:extLst>
              <a:ext uri="{FF2B5EF4-FFF2-40B4-BE49-F238E27FC236}">
                <a16:creationId xmlns:a16="http://schemas.microsoft.com/office/drawing/2014/main" xmlns="" id="{3F4EC382-40FC-4F3E-8700-EF105BDFCEEE}"/>
              </a:ext>
            </a:extLst>
          </p:cNvPr>
          <p:cNvSpPr>
            <a:spLocks noGrp="1" noChangeArrowheads="1"/>
          </p:cNvSpPr>
          <p:nvPr>
            <p:ph type="dt" idx="10"/>
          </p:nvPr>
        </p:nvSpPr>
        <p:spPr/>
        <p:txBody>
          <a:bodyPr/>
          <a:lstStyle>
            <a:lvl1pPr>
              <a:defRPr/>
            </a:lvl1pPr>
          </a:lstStyle>
          <a:p>
            <a:pPr>
              <a:defRPr/>
            </a:pPr>
            <a:r>
              <a:rPr lang="en-GB"/>
              <a:t>12</a:t>
            </a:r>
            <a:r>
              <a:rPr lang="en-GB" baseline="33000"/>
              <a:t>th</a:t>
            </a:r>
            <a:r>
              <a:rPr lang="en-GB"/>
              <a:t> January 2011</a:t>
            </a:r>
          </a:p>
          <a:p>
            <a:pPr>
              <a:defRPr/>
            </a:pPr>
            <a:endParaRPr lang="en-GB"/>
          </a:p>
        </p:txBody>
      </p:sp>
      <p:sp>
        <p:nvSpPr>
          <p:cNvPr id="5" name="Rectangle 11">
            <a:extLst>
              <a:ext uri="{FF2B5EF4-FFF2-40B4-BE49-F238E27FC236}">
                <a16:creationId xmlns:a16="http://schemas.microsoft.com/office/drawing/2014/main" xmlns="" id="{3D151939-514A-45CB-912A-DBC0A745C386}"/>
              </a:ext>
            </a:extLst>
          </p:cNvPr>
          <p:cNvSpPr>
            <a:spLocks noGrp="1" noChangeArrowheads="1"/>
          </p:cNvSpPr>
          <p:nvPr>
            <p:ph type="sldNum" idx="11"/>
          </p:nvPr>
        </p:nvSpPr>
        <p:spPr/>
        <p:txBody>
          <a:bodyPr/>
          <a:lstStyle>
            <a:lvl1pPr>
              <a:defRPr/>
            </a:lvl1pPr>
          </a:lstStyle>
          <a:p>
            <a:pPr>
              <a:defRPr/>
            </a:pPr>
            <a:fld id="{B4C61BF5-2B24-4F67-B714-E3608A21ED0B}" type="slidenum">
              <a:rPr lang="en-GB" altLang="de-DE"/>
              <a:pPr>
                <a:defRPr/>
              </a:pPr>
              <a:t>‹Nr.›</a:t>
            </a:fld>
            <a:endParaRPr lang="en-GB" altLang="de-DE"/>
          </a:p>
        </p:txBody>
      </p:sp>
    </p:spTree>
    <p:extLst>
      <p:ext uri="{BB962C8B-B14F-4D97-AF65-F5344CB8AC3E}">
        <p14:creationId xmlns:p14="http://schemas.microsoft.com/office/powerpoint/2010/main" val="19419090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theme" Target="../theme/theme2.xml"/><Relationship Id="rId14" Type="http://schemas.openxmlformats.org/officeDocument/2006/relationships/image" Target="../media/image1.jpeg"/><Relationship Id="rId15" Type="http://schemas.openxmlformats.org/officeDocument/2006/relationships/image" Target="../media/image2.jpeg"/><Relationship Id="rId16" Type="http://schemas.openxmlformats.org/officeDocument/2006/relationships/image" Target="../media/image3.jpeg"/><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de-DE" dirty="0"/>
              <a:t>Textmasterformat bearbeiten </a:t>
            </a:r>
          </a:p>
          <a:p>
            <a:pPr lvl="1"/>
            <a:r>
              <a:rPr lang="de-DE" dirty="0"/>
              <a:t>Zweite Ebene</a:t>
            </a:r>
          </a:p>
          <a:p>
            <a:pPr lvl="2"/>
            <a:r>
              <a:rPr lang="de-DE" dirty="0"/>
              <a:t>Dritte Ebene</a:t>
            </a:r>
          </a:p>
          <a:p>
            <a:pPr lvl="3"/>
            <a:r>
              <a:rPr lang="de-DE" dirty="0"/>
              <a:t>Vierte Ebene</a:t>
            </a:r>
          </a:p>
          <a:p>
            <a:pPr lvl="4"/>
            <a:r>
              <a:rPr lang="de-DE" dirty="0"/>
              <a:t>Fünfte Ebene C</a:t>
            </a:r>
            <a:endParaRPr lang="de-CH" dirty="0"/>
          </a:p>
        </p:txBody>
      </p:sp>
    </p:spTree>
    <p:extLst>
      <p:ext uri="{BB962C8B-B14F-4D97-AF65-F5344CB8AC3E}">
        <p14:creationId xmlns:p14="http://schemas.microsoft.com/office/powerpoint/2010/main" val="2929049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914354" rtl="0" eaLnBrk="1" latinLnBrk="0" hangingPunct="1">
        <a:spcBef>
          <a:spcPct val="0"/>
        </a:spcBef>
        <a:buNone/>
        <a:defRPr sz="2400" b="1" kern="0" cap="all" spc="400" normalizeH="1" baseline="0">
          <a:solidFill>
            <a:srgbClr val="FF0000"/>
          </a:solidFill>
          <a:latin typeface="Arial" panose="020B0604020202020204" pitchFamily="34" charset="0"/>
          <a:ea typeface="+mj-ea"/>
          <a:cs typeface="Arial" panose="020B0604020202020204" pitchFamily="34" charset="0"/>
        </a:defRPr>
      </a:lvl1pPr>
    </p:titleStyle>
    <p:bodyStyle>
      <a:lvl1pPr marL="342882" indent="-342882" algn="l" defTabSz="914354" rtl="0" eaLnBrk="1" latinLnBrk="0" hangingPunct="1">
        <a:spcBef>
          <a:spcPct val="20000"/>
        </a:spcBef>
        <a:buFont typeface="Wingdings" panose="05000000000000000000" pitchFamily="2" charset="2"/>
        <a:buChar char="§"/>
        <a:defRPr sz="320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742913" indent="-285737" algn="l" defTabSz="914354"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2942" indent="-228589" algn="l" defTabSz="914354"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1600120" indent="-228589" algn="l" defTabSz="914354"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Tahoma" panose="020B0604030504040204" pitchFamily="34" charset="0"/>
          <a:cs typeface="Arial" panose="020B0604020202020204" pitchFamily="34" charset="0"/>
        </a:defRPr>
      </a:lvl4pPr>
      <a:lvl5pPr marL="2057298" indent="-228589" algn="l" defTabSz="914354"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Tahoma" panose="020B0604030504040204" pitchFamily="34" charset="0"/>
          <a:cs typeface="Arial" panose="020B0604020202020204" pitchFamily="34" charset="0"/>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xmlns="" id="{C5720DA7-0D86-46D4-B093-388393029184}"/>
              </a:ext>
            </a:extLst>
          </p:cNvPr>
          <p:cNvSpPr>
            <a:spLocks noGrp="1" noChangeArrowheads="1"/>
          </p:cNvSpPr>
          <p:nvPr>
            <p:ph type="title"/>
          </p:nvPr>
        </p:nvSpPr>
        <p:spPr bwMode="auto">
          <a:xfrm>
            <a:off x="1279525" y="1338263"/>
            <a:ext cx="762317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de-DE"/>
              <a:t>Klicken Sie, um das Format des Titeltextes zu bearbeiten</a:t>
            </a:r>
          </a:p>
        </p:txBody>
      </p:sp>
      <p:sp>
        <p:nvSpPr>
          <p:cNvPr id="1027" name="Rectangle 2">
            <a:extLst>
              <a:ext uri="{FF2B5EF4-FFF2-40B4-BE49-F238E27FC236}">
                <a16:creationId xmlns:a16="http://schemas.microsoft.com/office/drawing/2014/main" xmlns="" id="{F71C8D84-3D76-4730-BB18-27FDDF82D334}"/>
              </a:ext>
            </a:extLst>
          </p:cNvPr>
          <p:cNvSpPr>
            <a:spLocks noGrp="1" noChangeArrowheads="1"/>
          </p:cNvSpPr>
          <p:nvPr>
            <p:ph type="body" idx="1"/>
          </p:nvPr>
        </p:nvSpPr>
        <p:spPr bwMode="auto">
          <a:xfrm>
            <a:off x="1331913" y="2546350"/>
            <a:ext cx="7570787"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2" name="Rectangle 3">
            <a:extLst>
              <a:ext uri="{FF2B5EF4-FFF2-40B4-BE49-F238E27FC236}">
                <a16:creationId xmlns:a16="http://schemas.microsoft.com/office/drawing/2014/main" xmlns="" id="{E99F0C96-DD30-44B1-86BC-7B57BAF89E04}"/>
              </a:ext>
            </a:extLst>
          </p:cNvPr>
          <p:cNvSpPr>
            <a:spLocks noChangeArrowheads="1"/>
          </p:cNvSpPr>
          <p:nvPr/>
        </p:nvSpPr>
        <p:spPr bwMode="auto">
          <a:xfrm>
            <a:off x="7019925" y="6208713"/>
            <a:ext cx="2124075" cy="520700"/>
          </a:xfrm>
          <a:prstGeom prst="rect">
            <a:avLst/>
          </a:prstGeom>
          <a:noFill/>
          <a:ln w="9525">
            <a:noFill/>
            <a:round/>
            <a:headEnd/>
            <a:tailEnd/>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eaLnBrk="1" hangingPunct="1">
              <a:buClr>
                <a:srgbClr val="000000"/>
              </a:buClr>
              <a:buSzPct val="100000"/>
              <a:buFont typeface="Times New Roman" panose="02020603050405020304" pitchFamily="18" charset="0"/>
              <a:buNone/>
              <a:defRPr/>
            </a:pPr>
            <a:endParaRPr lang="en-GB" altLang="de-DE" sz="1400">
              <a:solidFill>
                <a:srgbClr val="2D5AB4"/>
              </a:solidFill>
              <a:latin typeface="Arial" panose="020B0604020202020204" pitchFamily="34" charset="0"/>
            </a:endParaRPr>
          </a:p>
          <a:p>
            <a:pPr eaLnBrk="1" hangingPunct="1">
              <a:buClr>
                <a:srgbClr val="000000"/>
              </a:buClr>
              <a:buSzPct val="100000"/>
              <a:buFont typeface="Times New Roman" panose="02020603050405020304" pitchFamily="18" charset="0"/>
              <a:buNone/>
              <a:defRPr/>
            </a:pPr>
            <a:fld id="{B77A9E1B-F529-471E-98FE-1E2BF10153F2}" type="slidenum">
              <a:rPr lang="en-GB" altLang="de-DE" sz="1400" smtClean="0">
                <a:solidFill>
                  <a:srgbClr val="2D5AB4"/>
                </a:solidFill>
                <a:latin typeface="Arial" panose="020B0604020202020204" pitchFamily="34" charset="0"/>
              </a:rPr>
              <a:pPr eaLnBrk="1" hangingPunct="1">
                <a:buClr>
                  <a:srgbClr val="000000"/>
                </a:buClr>
                <a:buSzPct val="100000"/>
                <a:buFont typeface="Times New Roman" panose="02020603050405020304" pitchFamily="18" charset="0"/>
                <a:buNone/>
                <a:defRPr/>
              </a:pPr>
              <a:t>‹Nr.›</a:t>
            </a:fld>
            <a:endParaRPr lang="en-GB" altLang="de-DE" sz="1400">
              <a:solidFill>
                <a:srgbClr val="2D5AB4"/>
              </a:solidFill>
              <a:latin typeface="Arial" panose="020B0604020202020204" pitchFamily="34" charset="0"/>
            </a:endParaRPr>
          </a:p>
        </p:txBody>
      </p:sp>
      <p:grpSp>
        <p:nvGrpSpPr>
          <p:cNvPr id="1029" name="Group 4">
            <a:extLst>
              <a:ext uri="{FF2B5EF4-FFF2-40B4-BE49-F238E27FC236}">
                <a16:creationId xmlns:a16="http://schemas.microsoft.com/office/drawing/2014/main" xmlns="" id="{73BB2BA4-291E-4925-ACC8-A9989C8B103B}"/>
              </a:ext>
            </a:extLst>
          </p:cNvPr>
          <p:cNvGrpSpPr>
            <a:grpSpLocks/>
          </p:cNvGrpSpPr>
          <p:nvPr/>
        </p:nvGrpSpPr>
        <p:grpSpPr bwMode="auto">
          <a:xfrm>
            <a:off x="809625" y="1865313"/>
            <a:ext cx="8094663" cy="4859337"/>
            <a:chOff x="510" y="1175"/>
            <a:chExt cx="5099" cy="3061"/>
          </a:xfrm>
        </p:grpSpPr>
        <p:grpSp>
          <p:nvGrpSpPr>
            <p:cNvPr id="1033" name="Group 5">
              <a:extLst>
                <a:ext uri="{FF2B5EF4-FFF2-40B4-BE49-F238E27FC236}">
                  <a16:creationId xmlns:a16="http://schemas.microsoft.com/office/drawing/2014/main" xmlns="" id="{6A1FA39C-ED17-432D-AAFB-87B95D2E4656}"/>
                </a:ext>
              </a:extLst>
            </p:cNvPr>
            <p:cNvGrpSpPr>
              <a:grpSpLocks/>
            </p:cNvGrpSpPr>
            <p:nvPr/>
          </p:nvGrpSpPr>
          <p:grpSpPr bwMode="auto">
            <a:xfrm>
              <a:off x="510" y="3937"/>
              <a:ext cx="5099" cy="299"/>
              <a:chOff x="510" y="3937"/>
              <a:chExt cx="5099" cy="299"/>
            </a:xfrm>
          </p:grpSpPr>
          <p:pic>
            <p:nvPicPr>
              <p:cNvPr id="3" name="Picture 6">
                <a:extLst>
                  <a:ext uri="{FF2B5EF4-FFF2-40B4-BE49-F238E27FC236}">
                    <a16:creationId xmlns:a16="http://schemas.microsoft.com/office/drawing/2014/main" xmlns="" id="{029495BB-46A2-46DB-AB02-86FD87B83F5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70" y="3937"/>
                <a:ext cx="414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36" name="Picture 7">
                <a:extLst>
                  <a:ext uri="{FF2B5EF4-FFF2-40B4-BE49-F238E27FC236}">
                    <a16:creationId xmlns:a16="http://schemas.microsoft.com/office/drawing/2014/main" xmlns="" id="{6E9CCE57-CB23-46F6-B470-B6B11F33D6D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0" y="3937"/>
                <a:ext cx="96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pic>
          <p:nvPicPr>
            <p:cNvPr id="4" name="Picture 8">
              <a:extLst>
                <a:ext uri="{FF2B5EF4-FFF2-40B4-BE49-F238E27FC236}">
                  <a16:creationId xmlns:a16="http://schemas.microsoft.com/office/drawing/2014/main" xmlns="" id="{86EDBA64-D19B-498A-A490-C12D383BB38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47" y="1175"/>
              <a:ext cx="2100"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1030" name="Text Box 9">
            <a:extLst>
              <a:ext uri="{FF2B5EF4-FFF2-40B4-BE49-F238E27FC236}">
                <a16:creationId xmlns:a16="http://schemas.microsoft.com/office/drawing/2014/main" xmlns="" id="{4D24C2A1-9FD0-4498-8A7A-AD2CE6A39016}"/>
              </a:ext>
            </a:extLst>
          </p:cNvPr>
          <p:cNvSpPr txBox="1">
            <a:spLocks noChangeArrowheads="1"/>
          </p:cNvSpPr>
          <p:nvPr/>
        </p:nvSpPr>
        <p:spPr bwMode="auto">
          <a:xfrm>
            <a:off x="900113" y="6200775"/>
            <a:ext cx="1800225" cy="460375"/>
          </a:xfrm>
          <a:prstGeom prst="rect">
            <a:avLst/>
          </a:prstGeom>
          <a:noFill/>
          <a:ln>
            <a:noFill/>
          </a:ln>
          <a:extLst/>
        </p:spPr>
        <p:txBody>
          <a:bodyPr lIns="90000" tIns="46800" rIns="90000" bIns="46800">
            <a:spAutoFit/>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eaLnBrk="1" hangingPunct="1">
              <a:lnSpc>
                <a:spcPct val="100000"/>
              </a:lnSpc>
              <a:spcBef>
                <a:spcPts val="1500"/>
              </a:spcBef>
              <a:defRPr/>
            </a:pPr>
            <a:r>
              <a:rPr lang="en-GB" altLang="de-DE" b="1">
                <a:solidFill>
                  <a:srgbClr val="FFFFFF"/>
                </a:solidFill>
                <a:latin typeface="Century Gothic" panose="020B0502020202020204" pitchFamily="34" charset="0"/>
              </a:rPr>
              <a:t>    WTI</a:t>
            </a:r>
          </a:p>
        </p:txBody>
      </p:sp>
      <p:sp>
        <p:nvSpPr>
          <p:cNvPr id="1034" name="Rectangle 10">
            <a:extLst>
              <a:ext uri="{FF2B5EF4-FFF2-40B4-BE49-F238E27FC236}">
                <a16:creationId xmlns:a16="http://schemas.microsoft.com/office/drawing/2014/main" xmlns="" id="{1EF77449-FEC1-4488-96EC-643492068220}"/>
              </a:ext>
            </a:extLst>
          </p:cNvPr>
          <p:cNvSpPr>
            <a:spLocks noGrp="1" noChangeArrowheads="1"/>
          </p:cNvSpPr>
          <p:nvPr>
            <p:ph type="dt"/>
          </p:nvPr>
        </p:nvSpPr>
        <p:spPr bwMode="auto">
          <a:xfrm>
            <a:off x="2879725" y="6275388"/>
            <a:ext cx="3581400" cy="7254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lnSpc>
                <a:spcPct val="93000"/>
              </a:lnSpc>
              <a:spcBef>
                <a:spcPts val="875"/>
              </a:spcBef>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a:solidFill>
                  <a:srgbClr val="000000"/>
                </a:solidFill>
                <a:latin typeface="+mn-lt"/>
                <a:ea typeface="+mn-ea"/>
                <a:cs typeface="Arial Unicode MS" charset="0"/>
              </a:defRPr>
            </a:lvl1pPr>
          </a:lstStyle>
          <a:p>
            <a:pPr>
              <a:defRPr/>
            </a:pPr>
            <a:r>
              <a:rPr lang="en-GB"/>
              <a:t>12</a:t>
            </a:r>
            <a:r>
              <a:rPr lang="en-GB" baseline="33000"/>
              <a:t>th</a:t>
            </a:r>
            <a:r>
              <a:rPr lang="en-GB"/>
              <a:t> January 2011</a:t>
            </a:r>
          </a:p>
          <a:p>
            <a:pPr>
              <a:defRPr/>
            </a:pPr>
            <a:endParaRPr lang="en-GB"/>
          </a:p>
          <a:p>
            <a:pPr>
              <a:defRPr/>
            </a:pPr>
            <a:endParaRPr lang="en-GB"/>
          </a:p>
          <a:p>
            <a:pPr>
              <a:defRPr/>
            </a:pPr>
            <a:endParaRPr lang="en-GB"/>
          </a:p>
        </p:txBody>
      </p:sp>
      <p:sp>
        <p:nvSpPr>
          <p:cNvPr id="1035" name="Rectangle 11">
            <a:extLst>
              <a:ext uri="{FF2B5EF4-FFF2-40B4-BE49-F238E27FC236}">
                <a16:creationId xmlns:a16="http://schemas.microsoft.com/office/drawing/2014/main" xmlns="" id="{35070122-C9D8-441B-BCA5-2300122EE2C8}"/>
              </a:ext>
            </a:extLst>
          </p:cNvPr>
          <p:cNvSpPr>
            <a:spLocks noGrp="1" noChangeArrowheads="1"/>
          </p:cNvSpPr>
          <p:nvPr>
            <p:ph type="sldNum"/>
          </p:nvPr>
        </p:nvSpPr>
        <p:spPr bwMode="auto">
          <a:xfrm>
            <a:off x="6369050" y="6119813"/>
            <a:ext cx="2078038" cy="5175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lnSpc>
                <a:spcPct val="93000"/>
              </a:lnSpc>
              <a:buClr>
                <a:srgbClr val="000000"/>
              </a:buClr>
              <a:buSzPct val="100000"/>
              <a:buFont typeface="Times New Roman" panose="02020603050405020304" pitchFamily="18" charset="0"/>
              <a:buNone/>
              <a:defRPr sz="1600">
                <a:solidFill>
                  <a:srgbClr val="000000"/>
                </a:solidFill>
                <a:latin typeface="Arial" panose="020B0604020202020204" pitchFamily="34" charset="0"/>
              </a:defRPr>
            </a:lvl1pPr>
          </a:lstStyle>
          <a:p>
            <a:pPr>
              <a:defRPr/>
            </a:pPr>
            <a:fld id="{923699D9-9B37-4830-9278-83FCA28F3C33}" type="slidenum">
              <a:rPr lang="en-GB" altLang="de-DE"/>
              <a:pPr>
                <a:defRPr/>
              </a:pPr>
              <a:t>‹Nr.›</a:t>
            </a:fld>
            <a:endParaRPr lang="en-GB" altLang="de-DE"/>
          </a:p>
        </p:txBody>
      </p:sp>
    </p:spTree>
    <p:extLst>
      <p:ext uri="{BB962C8B-B14F-4D97-AF65-F5344CB8AC3E}">
        <p14:creationId xmlns:p14="http://schemas.microsoft.com/office/powerpoint/2010/main" val="309387724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sldNum="0" hdr="0" ftr="0"/>
  <p:txStyles>
    <p:titleStyle>
      <a:lvl1pPr algn="l" defTabSz="449263" rtl="0" eaLnBrk="0" fontAlgn="base" hangingPunct="0">
        <a:lnSpc>
          <a:spcPts val="3600"/>
        </a:lnSpc>
        <a:spcBef>
          <a:spcPts val="600"/>
        </a:spcBef>
        <a:spcAft>
          <a:spcPct val="0"/>
        </a:spcAft>
        <a:buClr>
          <a:srgbClr val="000000"/>
        </a:buClr>
        <a:buSzPct val="100000"/>
        <a:buFont typeface="Times New Roman" panose="02020603050405020304" pitchFamily="18" charset="0"/>
        <a:defRPr sz="3200" b="1">
          <a:solidFill>
            <a:srgbClr val="94006B"/>
          </a:solidFill>
          <a:latin typeface="+mj-lt"/>
          <a:ea typeface="Arial Unicode MS" pitchFamily="34" charset="-128"/>
          <a:cs typeface="+mj-cs"/>
        </a:defRPr>
      </a:lvl1pPr>
      <a:lvl2pPr algn="l" defTabSz="449263" rtl="0" eaLnBrk="0" fontAlgn="base" hangingPunct="0">
        <a:lnSpc>
          <a:spcPts val="3600"/>
        </a:lnSpc>
        <a:spcBef>
          <a:spcPts val="600"/>
        </a:spcBef>
        <a:spcAft>
          <a:spcPct val="0"/>
        </a:spcAft>
        <a:buClr>
          <a:srgbClr val="000000"/>
        </a:buClr>
        <a:buSzPct val="100000"/>
        <a:buFont typeface="Times New Roman" panose="02020603050405020304" pitchFamily="18" charset="0"/>
        <a:defRPr sz="3200" b="1">
          <a:solidFill>
            <a:srgbClr val="94006B"/>
          </a:solidFill>
          <a:latin typeface="Century Gothic" pitchFamily="32" charset="0"/>
          <a:ea typeface="Arial Unicode MS" pitchFamily="34" charset="-128"/>
          <a:cs typeface="Arial Unicode MS" charset="0"/>
        </a:defRPr>
      </a:lvl2pPr>
      <a:lvl3pPr algn="l" defTabSz="449263" rtl="0" eaLnBrk="0" fontAlgn="base" hangingPunct="0">
        <a:lnSpc>
          <a:spcPts val="3600"/>
        </a:lnSpc>
        <a:spcBef>
          <a:spcPts val="600"/>
        </a:spcBef>
        <a:spcAft>
          <a:spcPct val="0"/>
        </a:spcAft>
        <a:buClr>
          <a:srgbClr val="000000"/>
        </a:buClr>
        <a:buSzPct val="100000"/>
        <a:buFont typeface="Times New Roman" panose="02020603050405020304" pitchFamily="18" charset="0"/>
        <a:defRPr sz="3200" b="1">
          <a:solidFill>
            <a:srgbClr val="94006B"/>
          </a:solidFill>
          <a:latin typeface="Century Gothic" pitchFamily="32" charset="0"/>
          <a:ea typeface="Arial Unicode MS" pitchFamily="34" charset="-128"/>
          <a:cs typeface="Arial Unicode MS" charset="0"/>
        </a:defRPr>
      </a:lvl3pPr>
      <a:lvl4pPr algn="l" defTabSz="449263" rtl="0" eaLnBrk="0" fontAlgn="base" hangingPunct="0">
        <a:lnSpc>
          <a:spcPts val="3600"/>
        </a:lnSpc>
        <a:spcBef>
          <a:spcPts val="600"/>
        </a:spcBef>
        <a:spcAft>
          <a:spcPct val="0"/>
        </a:spcAft>
        <a:buClr>
          <a:srgbClr val="000000"/>
        </a:buClr>
        <a:buSzPct val="100000"/>
        <a:buFont typeface="Times New Roman" panose="02020603050405020304" pitchFamily="18" charset="0"/>
        <a:defRPr sz="3200" b="1">
          <a:solidFill>
            <a:srgbClr val="94006B"/>
          </a:solidFill>
          <a:latin typeface="Century Gothic" pitchFamily="32" charset="0"/>
          <a:ea typeface="Arial Unicode MS" pitchFamily="34" charset="-128"/>
          <a:cs typeface="Arial Unicode MS" charset="0"/>
        </a:defRPr>
      </a:lvl4pPr>
      <a:lvl5pPr algn="l" defTabSz="449263" rtl="0" eaLnBrk="0" fontAlgn="base" hangingPunct="0">
        <a:lnSpc>
          <a:spcPts val="3600"/>
        </a:lnSpc>
        <a:spcBef>
          <a:spcPts val="600"/>
        </a:spcBef>
        <a:spcAft>
          <a:spcPct val="0"/>
        </a:spcAft>
        <a:buClr>
          <a:srgbClr val="000000"/>
        </a:buClr>
        <a:buSzPct val="100000"/>
        <a:buFont typeface="Times New Roman" panose="02020603050405020304" pitchFamily="18" charset="0"/>
        <a:defRPr sz="3200" b="1">
          <a:solidFill>
            <a:srgbClr val="94006B"/>
          </a:solidFill>
          <a:latin typeface="Century Gothic" pitchFamily="32" charset="0"/>
          <a:ea typeface="Arial Unicode MS" pitchFamily="34" charset="-128"/>
          <a:cs typeface="Arial Unicode MS" charset="0"/>
        </a:defRPr>
      </a:lvl5pPr>
      <a:lvl6pPr marL="2514600" indent="-228600" algn="l" defTabSz="449263" rtl="0" fontAlgn="base">
        <a:lnSpc>
          <a:spcPts val="3600"/>
        </a:lnSpc>
        <a:spcBef>
          <a:spcPts val="600"/>
        </a:spcBef>
        <a:spcAft>
          <a:spcPct val="0"/>
        </a:spcAft>
        <a:buClr>
          <a:srgbClr val="000000"/>
        </a:buClr>
        <a:buSzPct val="100000"/>
        <a:buFont typeface="Times New Roman" pitchFamily="16" charset="0"/>
        <a:defRPr sz="3200" b="1">
          <a:solidFill>
            <a:srgbClr val="94006B"/>
          </a:solidFill>
          <a:latin typeface="Century Gothic" pitchFamily="32" charset="0"/>
          <a:cs typeface="Arial Unicode MS" charset="0"/>
        </a:defRPr>
      </a:lvl6pPr>
      <a:lvl7pPr marL="2971800" indent="-228600" algn="l" defTabSz="449263" rtl="0" fontAlgn="base">
        <a:lnSpc>
          <a:spcPts val="3600"/>
        </a:lnSpc>
        <a:spcBef>
          <a:spcPts val="600"/>
        </a:spcBef>
        <a:spcAft>
          <a:spcPct val="0"/>
        </a:spcAft>
        <a:buClr>
          <a:srgbClr val="000000"/>
        </a:buClr>
        <a:buSzPct val="100000"/>
        <a:buFont typeface="Times New Roman" pitchFamily="16" charset="0"/>
        <a:defRPr sz="3200" b="1">
          <a:solidFill>
            <a:srgbClr val="94006B"/>
          </a:solidFill>
          <a:latin typeface="Century Gothic" pitchFamily="32" charset="0"/>
          <a:cs typeface="Arial Unicode MS" charset="0"/>
        </a:defRPr>
      </a:lvl7pPr>
      <a:lvl8pPr marL="3429000" indent="-228600" algn="l" defTabSz="449263" rtl="0" fontAlgn="base">
        <a:lnSpc>
          <a:spcPts val="3600"/>
        </a:lnSpc>
        <a:spcBef>
          <a:spcPts val="600"/>
        </a:spcBef>
        <a:spcAft>
          <a:spcPct val="0"/>
        </a:spcAft>
        <a:buClr>
          <a:srgbClr val="000000"/>
        </a:buClr>
        <a:buSzPct val="100000"/>
        <a:buFont typeface="Times New Roman" pitchFamily="16" charset="0"/>
        <a:defRPr sz="3200" b="1">
          <a:solidFill>
            <a:srgbClr val="94006B"/>
          </a:solidFill>
          <a:latin typeface="Century Gothic" pitchFamily="32" charset="0"/>
          <a:cs typeface="Arial Unicode MS" charset="0"/>
        </a:defRPr>
      </a:lvl8pPr>
      <a:lvl9pPr marL="3886200" indent="-228600" algn="l" defTabSz="449263" rtl="0" fontAlgn="base">
        <a:lnSpc>
          <a:spcPts val="3600"/>
        </a:lnSpc>
        <a:spcBef>
          <a:spcPts val="600"/>
        </a:spcBef>
        <a:spcAft>
          <a:spcPct val="0"/>
        </a:spcAft>
        <a:buClr>
          <a:srgbClr val="000000"/>
        </a:buClr>
        <a:buSzPct val="100000"/>
        <a:buFont typeface="Times New Roman" pitchFamily="16" charset="0"/>
        <a:defRPr sz="3200" b="1">
          <a:solidFill>
            <a:srgbClr val="94006B"/>
          </a:solidFill>
          <a:latin typeface="Century Gothic" pitchFamily="32" charset="0"/>
          <a:cs typeface="Arial Unicode MS" charset="0"/>
        </a:defRPr>
      </a:lvl9pPr>
    </p:titleStyle>
    <p:bodyStyle>
      <a:lvl1pPr marL="342900" indent="-342900" algn="l" defTabSz="449263" rtl="0" eaLnBrk="0" fontAlgn="base" hangingPunct="0">
        <a:lnSpc>
          <a:spcPct val="87000"/>
        </a:lnSpc>
        <a:spcBef>
          <a:spcPts val="600"/>
        </a:spcBef>
        <a:spcAft>
          <a:spcPct val="0"/>
        </a:spcAft>
        <a:buClr>
          <a:srgbClr val="000000"/>
        </a:buClr>
        <a:buSzPct val="100000"/>
        <a:buFont typeface="Times New Roman" panose="02020603050405020304" pitchFamily="18" charset="0"/>
        <a:buChar char="•"/>
        <a:defRPr sz="2800">
          <a:solidFill>
            <a:srgbClr val="000000"/>
          </a:solidFill>
          <a:latin typeface="+mn-lt"/>
          <a:ea typeface="Arial Unicode MS" pitchFamily="34" charset="-128"/>
          <a:cs typeface="+mn-cs"/>
        </a:defRPr>
      </a:lvl1pPr>
      <a:lvl2pPr marL="742950" indent="-285750" algn="l" defTabSz="449263" rtl="0" eaLnBrk="0" fontAlgn="base" hangingPunct="0">
        <a:lnSpc>
          <a:spcPct val="87000"/>
        </a:lnSpc>
        <a:spcBef>
          <a:spcPts val="600"/>
        </a:spcBef>
        <a:spcAft>
          <a:spcPct val="0"/>
        </a:spcAft>
        <a:buClr>
          <a:srgbClr val="000000"/>
        </a:buClr>
        <a:buSzPct val="100000"/>
        <a:buFont typeface="Times New Roman" panose="02020603050405020304" pitchFamily="18" charset="0"/>
        <a:buChar char="–"/>
        <a:defRPr sz="2800">
          <a:solidFill>
            <a:srgbClr val="000000"/>
          </a:solidFill>
          <a:latin typeface="+mn-lt"/>
          <a:ea typeface="Arial Unicode MS" pitchFamily="34" charset="-128"/>
          <a:cs typeface="+mn-cs"/>
        </a:defRPr>
      </a:lvl2pPr>
      <a:lvl3pPr marL="1143000" indent="-228600" algn="l" defTabSz="449263" rtl="0" eaLnBrk="0" fontAlgn="base" hangingPunct="0">
        <a:lnSpc>
          <a:spcPts val="2288"/>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Arial Unicode MS" pitchFamily="34" charset="-128"/>
          <a:cs typeface="+mn-cs"/>
        </a:defRPr>
      </a:lvl3pPr>
      <a:lvl4pPr marL="1600200" indent="-228600" algn="l" defTabSz="449263" rtl="0" eaLnBrk="0" fontAlgn="base" hangingPunct="0">
        <a:lnSpc>
          <a:spcPct val="87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Arial Unicode MS" pitchFamily="34" charset="-128"/>
          <a:cs typeface="+mn-cs"/>
        </a:defRPr>
      </a:lvl4pPr>
      <a:lvl5pPr marL="2057400" indent="-228600" algn="l" defTabSz="449263" rtl="0" eaLnBrk="0" fontAlgn="base" hangingPunct="0">
        <a:lnSpc>
          <a:spcPct val="87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Frutiger 45 Light" pitchFamily="32" charset="0"/>
          <a:ea typeface="Arial Unicode MS" pitchFamily="34" charset="-128"/>
          <a:cs typeface="+mn-cs"/>
        </a:defRPr>
      </a:lvl5pPr>
      <a:lvl6pPr marL="2514600" indent="-228600" algn="l" defTabSz="449263" rtl="0" fontAlgn="base">
        <a:lnSpc>
          <a:spcPct val="87000"/>
        </a:lnSpc>
        <a:spcBef>
          <a:spcPts val="500"/>
        </a:spcBef>
        <a:spcAft>
          <a:spcPct val="0"/>
        </a:spcAft>
        <a:buClr>
          <a:srgbClr val="000000"/>
        </a:buClr>
        <a:buSzPct val="100000"/>
        <a:buFont typeface="Times New Roman" pitchFamily="16" charset="0"/>
        <a:defRPr sz="2000">
          <a:solidFill>
            <a:srgbClr val="000000"/>
          </a:solidFill>
          <a:latin typeface="Frutiger 45 Light" pitchFamily="32" charset="0"/>
          <a:cs typeface="+mn-cs"/>
        </a:defRPr>
      </a:lvl6pPr>
      <a:lvl7pPr marL="2971800" indent="-228600" algn="l" defTabSz="449263" rtl="0" fontAlgn="base">
        <a:lnSpc>
          <a:spcPct val="87000"/>
        </a:lnSpc>
        <a:spcBef>
          <a:spcPts val="500"/>
        </a:spcBef>
        <a:spcAft>
          <a:spcPct val="0"/>
        </a:spcAft>
        <a:buClr>
          <a:srgbClr val="000000"/>
        </a:buClr>
        <a:buSzPct val="100000"/>
        <a:buFont typeface="Times New Roman" pitchFamily="16" charset="0"/>
        <a:defRPr sz="2000">
          <a:solidFill>
            <a:srgbClr val="000000"/>
          </a:solidFill>
          <a:latin typeface="Frutiger 45 Light" pitchFamily="32" charset="0"/>
          <a:cs typeface="+mn-cs"/>
        </a:defRPr>
      </a:lvl7pPr>
      <a:lvl8pPr marL="3429000" indent="-228600" algn="l" defTabSz="449263" rtl="0" fontAlgn="base">
        <a:lnSpc>
          <a:spcPct val="87000"/>
        </a:lnSpc>
        <a:spcBef>
          <a:spcPts val="500"/>
        </a:spcBef>
        <a:spcAft>
          <a:spcPct val="0"/>
        </a:spcAft>
        <a:buClr>
          <a:srgbClr val="000000"/>
        </a:buClr>
        <a:buSzPct val="100000"/>
        <a:buFont typeface="Times New Roman" pitchFamily="16" charset="0"/>
        <a:defRPr sz="2000">
          <a:solidFill>
            <a:srgbClr val="000000"/>
          </a:solidFill>
          <a:latin typeface="Frutiger 45 Light" pitchFamily="32" charset="0"/>
          <a:cs typeface="+mn-cs"/>
        </a:defRPr>
      </a:lvl8pPr>
      <a:lvl9pPr marL="3886200" indent="-228600" algn="l" defTabSz="449263" rtl="0" fontAlgn="base">
        <a:lnSpc>
          <a:spcPct val="87000"/>
        </a:lnSpc>
        <a:spcBef>
          <a:spcPts val="500"/>
        </a:spcBef>
        <a:spcAft>
          <a:spcPct val="0"/>
        </a:spcAft>
        <a:buClr>
          <a:srgbClr val="000000"/>
        </a:buClr>
        <a:buSzPct val="100000"/>
        <a:buFont typeface="Times New Roman" pitchFamily="16" charset="0"/>
        <a:defRPr sz="2000">
          <a:solidFill>
            <a:srgbClr val="000000"/>
          </a:solidFill>
          <a:latin typeface="Frutiger 45 Light" pitchFamily="32" charset="0"/>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20.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8.xml"/><Relationship Id="rId3" Type="http://schemas.openxmlformats.org/officeDocument/2006/relationships/image" Target="../media/image1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2261945"/>
            <a:ext cx="7772400" cy="1470025"/>
          </a:xfrm>
        </p:spPr>
        <p:txBody>
          <a:bodyPr>
            <a:normAutofit fontScale="90000"/>
          </a:bodyPr>
          <a:lstStyle/>
          <a:p>
            <a:r>
              <a:rPr lang="de-CH" sz="3600" spc="1000" dirty="0"/>
              <a:t>Herzlich willkommen</a:t>
            </a:r>
            <a:br>
              <a:rPr lang="de-CH" sz="3600" spc="1000" dirty="0"/>
            </a:br>
            <a:r>
              <a:rPr lang="de-CH" sz="3600" i="1" spc="1000" dirty="0">
                <a:solidFill>
                  <a:schemeClr val="tx1">
                    <a:lumMod val="75000"/>
                    <a:lumOff val="25000"/>
                  </a:schemeClr>
                </a:solidFill>
              </a:rPr>
              <a:t>cordiale </a:t>
            </a:r>
            <a:r>
              <a:rPr lang="de-CH" sz="3600" i="1" spc="1000" dirty="0" err="1">
                <a:solidFill>
                  <a:schemeClr val="tx1">
                    <a:lumMod val="75000"/>
                    <a:lumOff val="25000"/>
                  </a:schemeClr>
                </a:solidFill>
              </a:rPr>
              <a:t>bienvenue</a:t>
            </a:r>
            <a:endParaRPr lang="de-CH" sz="3600" i="1" spc="1000" dirty="0">
              <a:solidFill>
                <a:schemeClr val="tx1">
                  <a:lumMod val="75000"/>
                  <a:lumOff val="25000"/>
                </a:schemeClr>
              </a:solidFill>
            </a:endParaRPr>
          </a:p>
        </p:txBody>
      </p:sp>
      <p:sp>
        <p:nvSpPr>
          <p:cNvPr id="3" name="Untertitel 2"/>
          <p:cNvSpPr>
            <a:spLocks noGrp="1"/>
          </p:cNvSpPr>
          <p:nvPr>
            <p:ph type="subTitle" idx="1"/>
          </p:nvPr>
        </p:nvSpPr>
        <p:spPr>
          <a:xfrm>
            <a:off x="323529" y="4077072"/>
            <a:ext cx="8496944" cy="1368152"/>
          </a:xfrm>
        </p:spPr>
        <p:txBody>
          <a:bodyPr>
            <a:normAutofit/>
          </a:bodyPr>
          <a:lstStyle/>
          <a:p>
            <a:r>
              <a:rPr lang="de-CH" sz="2400" b="1" dirty="0">
                <a:solidFill>
                  <a:srgbClr val="FF0000"/>
                </a:solidFill>
              </a:rPr>
              <a:t>Revision </a:t>
            </a:r>
            <a:r>
              <a:rPr lang="de-CH" sz="2400" b="1" dirty="0" err="1">
                <a:solidFill>
                  <a:srgbClr val="FF0000"/>
                </a:solidFill>
              </a:rPr>
              <a:t>BöB</a:t>
            </a:r>
            <a:r>
              <a:rPr lang="de-CH" sz="2400" b="1" dirty="0">
                <a:solidFill>
                  <a:srgbClr val="FF0000"/>
                </a:solidFill>
              </a:rPr>
              <a:t>: Brandaktuelles aus erster Hand</a:t>
            </a:r>
            <a:r>
              <a:rPr lang="de-CH" sz="2400" b="1" dirty="0"/>
              <a:t> </a:t>
            </a:r>
            <a:endParaRPr lang="de-CH" sz="2400" dirty="0"/>
          </a:p>
          <a:p>
            <a:r>
              <a:rPr lang="fr-CH" sz="2400" b="1" i="1" dirty="0">
                <a:solidFill>
                  <a:schemeClr val="tx1">
                    <a:lumMod val="75000"/>
                    <a:lumOff val="25000"/>
                  </a:schemeClr>
                </a:solidFill>
              </a:rPr>
              <a:t>Révision de la LMP : infos d’actualité de première main</a:t>
            </a:r>
            <a:endParaRPr lang="de-CH" sz="2400" i="1" dirty="0">
              <a:solidFill>
                <a:schemeClr val="tx1">
                  <a:lumMod val="75000"/>
                  <a:lumOff val="25000"/>
                </a:schemeClr>
              </a:solidFill>
            </a:endParaRPr>
          </a:p>
        </p:txBody>
      </p:sp>
      <p:pic>
        <p:nvPicPr>
          <p:cNvPr id="5" name="Grafik 4">
            <a:extLst>
              <a:ext uri="{FF2B5EF4-FFF2-40B4-BE49-F238E27FC236}">
                <a16:creationId xmlns:a16="http://schemas.microsoft.com/office/drawing/2014/main" xmlns="" id="{1EDE3CBE-B52C-4AA8-9B36-42F5222A68F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260648"/>
            <a:ext cx="4981575" cy="895351"/>
          </a:xfrm>
          <a:prstGeom prst="rect">
            <a:avLst/>
          </a:prstGeom>
          <a:noFill/>
          <a:ln>
            <a:noFill/>
          </a:ln>
        </p:spPr>
      </p:pic>
    </p:spTree>
    <p:extLst>
      <p:ext uri="{BB962C8B-B14F-4D97-AF65-F5344CB8AC3E}">
        <p14:creationId xmlns:p14="http://schemas.microsoft.com/office/powerpoint/2010/main" val="2187168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xmlns="" id="{CBA556E5-A800-4E75-8973-E67D221EE377}"/>
              </a:ext>
            </a:extLst>
          </p:cNvPr>
          <p:cNvSpPr>
            <a:spLocks noGrp="1" noChangeArrowheads="1"/>
          </p:cNvSpPr>
          <p:nvPr>
            <p:ph type="title"/>
          </p:nvPr>
        </p:nvSpPr>
        <p:spPr>
          <a:xfrm>
            <a:off x="1114425" y="404813"/>
            <a:ext cx="7623175" cy="996950"/>
          </a:xfrm>
        </p:spPr>
        <p:txBody>
          <a:bodyPr/>
          <a:lstStyle/>
          <a:p>
            <a:pPr eaLnBrk="1" hangingPunct="1">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n-GB" altLang="de-DE"/>
              <a:t>Pourquoi doit-on réglementer les marchés publics? Dans quel but?</a:t>
            </a:r>
          </a:p>
        </p:txBody>
      </p:sp>
      <p:sp>
        <p:nvSpPr>
          <p:cNvPr id="26627" name="Rectangle 2">
            <a:extLst>
              <a:ext uri="{FF2B5EF4-FFF2-40B4-BE49-F238E27FC236}">
                <a16:creationId xmlns:a16="http://schemas.microsoft.com/office/drawing/2014/main" xmlns="" id="{77096788-8580-4323-B403-6EBEAF638610}"/>
              </a:ext>
            </a:extLst>
          </p:cNvPr>
          <p:cNvSpPr>
            <a:spLocks noGrp="1" noChangeArrowheads="1"/>
          </p:cNvSpPr>
          <p:nvPr>
            <p:ph idx="1"/>
          </p:nvPr>
        </p:nvSpPr>
        <p:spPr>
          <a:xfrm>
            <a:off x="827088" y="1401763"/>
            <a:ext cx="7910512" cy="3878262"/>
          </a:xfrm>
        </p:spPr>
        <p:txBody>
          <a:bodyPr/>
          <a:lstStyle/>
          <a:p>
            <a:pPr eaLnBrk="1" hangingPunct="1">
              <a:buFont typeface="Times New Roman" panose="02020603050405020304" pitchFamily="18" charset="0"/>
              <a:buNone/>
              <a:tabLst>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8275" algn="l"/>
                <a:tab pos="6924675" algn="l"/>
                <a:tab pos="7331075" algn="l"/>
                <a:tab pos="7739063" algn="l"/>
                <a:tab pos="8147050" algn="l"/>
              </a:tabLst>
            </a:pPr>
            <a:r>
              <a:rPr lang="fr-CH" altLang="de-DE"/>
              <a:t>   </a:t>
            </a:r>
          </a:p>
          <a:p>
            <a:pPr eaLnBrk="1" hangingPunct="1">
              <a:buFont typeface="Times New Roman" panose="02020603050405020304" pitchFamily="18" charset="0"/>
              <a:buNone/>
              <a:tabLst>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8275" algn="l"/>
                <a:tab pos="6924675" algn="l"/>
                <a:tab pos="7331075" algn="l"/>
                <a:tab pos="7739063" algn="l"/>
                <a:tab pos="8147050" algn="l"/>
              </a:tabLst>
            </a:pPr>
            <a:r>
              <a:rPr lang="fr-CH" altLang="de-DE"/>
              <a:t>   Nous avons besoin d’une loi pour les achats publics, parce que l’Etat ne fait pas faillite s’il est mal géré; il manque « l’aiguillon du risque d’insolvabilité » et la pression de la concurrence.</a:t>
            </a:r>
          </a:p>
          <a:p>
            <a:pPr eaLnBrk="1" hangingPunct="1">
              <a:buFont typeface="Times New Roman" panose="02020603050405020304" pitchFamily="18" charset="0"/>
              <a:buNone/>
              <a:tabLst>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8275" algn="l"/>
                <a:tab pos="6924675" algn="l"/>
                <a:tab pos="7331075" algn="l"/>
                <a:tab pos="7739063" algn="l"/>
                <a:tab pos="8147050" algn="l"/>
              </a:tabLst>
            </a:pPr>
            <a:r>
              <a:rPr lang="fr-CH" altLang="de-DE"/>
              <a:t>   </a:t>
            </a:r>
          </a:p>
          <a:p>
            <a:pPr eaLnBrk="1" hangingPunct="1">
              <a:buFont typeface="Times New Roman" panose="02020603050405020304" pitchFamily="18" charset="0"/>
              <a:buNone/>
              <a:tabLst>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8275" algn="l"/>
                <a:tab pos="6924675" algn="l"/>
                <a:tab pos="7331075" algn="l"/>
                <a:tab pos="7739063" algn="l"/>
                <a:tab pos="8147050" algn="l"/>
              </a:tabLst>
            </a:pPr>
            <a:r>
              <a:rPr lang="fr-CH" altLang="de-DE"/>
              <a:t>    Quels sont les objectifs de la réglementation?</a:t>
            </a:r>
          </a:p>
          <a:p>
            <a:pPr eaLnBrk="1" hangingPunct="1">
              <a:buFont typeface="Times New Roman" panose="02020603050405020304" pitchFamily="18" charset="0"/>
              <a:buNone/>
              <a:tabLst>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8275" algn="l"/>
                <a:tab pos="6924675" algn="l"/>
                <a:tab pos="7331075" algn="l"/>
                <a:tab pos="7739063" algn="l"/>
                <a:tab pos="8147050" algn="l"/>
              </a:tabLst>
            </a:pPr>
            <a:r>
              <a:rPr lang="fr-CH" altLang="de-DE"/>
              <a:t>    - Ouverture du marché</a:t>
            </a:r>
          </a:p>
          <a:p>
            <a:pPr eaLnBrk="1" hangingPunct="1">
              <a:buFont typeface="Times New Roman" panose="02020603050405020304" pitchFamily="18" charset="0"/>
              <a:buNone/>
              <a:tabLst>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8275" algn="l"/>
                <a:tab pos="6924675" algn="l"/>
                <a:tab pos="7331075" algn="l"/>
                <a:tab pos="7739063" algn="l"/>
                <a:tab pos="8147050" algn="l"/>
              </a:tabLst>
            </a:pPr>
            <a:r>
              <a:rPr lang="fr-CH" altLang="de-DE"/>
              <a:t>    - Bonne gouvernance / prévention de la corruption?</a:t>
            </a:r>
          </a:p>
          <a:p>
            <a:pPr eaLnBrk="1" hangingPunct="1">
              <a:buFont typeface="Times New Roman" panose="02020603050405020304" pitchFamily="18" charset="0"/>
              <a:buNone/>
              <a:tabLst>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8275" algn="l"/>
                <a:tab pos="6924675" algn="l"/>
                <a:tab pos="7331075" algn="l"/>
                <a:tab pos="7739063" algn="l"/>
                <a:tab pos="8147050" algn="l"/>
              </a:tabLst>
            </a:pPr>
            <a:r>
              <a:rPr lang="fr-CH" altLang="de-DE"/>
              <a:t>    - Concurrence basée sur la qualité / innovation / durabilité?</a:t>
            </a:r>
            <a:br>
              <a:rPr lang="fr-CH" altLang="de-DE"/>
            </a:br>
            <a:endParaRPr lang="fr-CH" altLang="de-DE"/>
          </a:p>
          <a:p>
            <a:pPr eaLnBrk="1" hangingPunct="1">
              <a:buFont typeface="Times New Roman" panose="02020603050405020304" pitchFamily="18" charset="0"/>
              <a:buNone/>
              <a:tabLst>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8275" algn="l"/>
                <a:tab pos="6924675" algn="l"/>
                <a:tab pos="7331075" algn="l"/>
                <a:tab pos="7739063" algn="l"/>
                <a:tab pos="8147050" algn="l"/>
              </a:tabLst>
            </a:pPr>
            <a:r>
              <a:rPr lang="fr-CH" altLang="de-DE"/>
              <a:t>   </a:t>
            </a:r>
          </a:p>
        </p:txBody>
      </p:sp>
    </p:spTree>
    <p:extLst>
      <p:ext uri="{BB962C8B-B14F-4D97-AF65-F5344CB8AC3E}">
        <p14:creationId xmlns:p14="http://schemas.microsoft.com/office/powerpoint/2010/main" val="2410732809"/>
      </p:ext>
    </p:extLst>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a:extLst>
              <a:ext uri="{FF2B5EF4-FFF2-40B4-BE49-F238E27FC236}">
                <a16:creationId xmlns:a16="http://schemas.microsoft.com/office/drawing/2014/main" xmlns="" id="{359D49F3-22E6-4F50-942C-011C26CE7806}"/>
              </a:ext>
            </a:extLst>
          </p:cNvPr>
          <p:cNvSpPr>
            <a:spLocks noGrp="1"/>
          </p:cNvSpPr>
          <p:nvPr>
            <p:ph type="dt" sz="quarter" idx="10"/>
          </p:nvPr>
        </p:nvSpPr>
        <p:spPr>
          <a:xfrm>
            <a:off x="3419475" y="6165850"/>
            <a:ext cx="4465638" cy="581025"/>
          </a:xfrm>
        </p:spPr>
        <p:txBody>
          <a:bodyPr/>
          <a:lstStyle/>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800" b="0" i="0" u="none" strike="noStrike" kern="1200" cap="none" spc="0" normalizeH="0" baseline="0" noProof="0">
                <a:ln>
                  <a:noFill/>
                </a:ln>
                <a:solidFill>
                  <a:srgbClr val="000000"/>
                </a:solidFill>
                <a:effectLst/>
                <a:uLnTx/>
                <a:uFillTx/>
                <a:latin typeface="Arial"/>
                <a:ea typeface="+mn-ea"/>
                <a:cs typeface="Arial Unicode MS" charset="0"/>
              </a:rPr>
              <a:t>Berne, mai 2018</a:t>
            </a: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p:txBody>
      </p:sp>
      <p:sp>
        <p:nvSpPr>
          <p:cNvPr id="4097" name="Rectangle 1">
            <a:extLst>
              <a:ext uri="{FF2B5EF4-FFF2-40B4-BE49-F238E27FC236}">
                <a16:creationId xmlns:a16="http://schemas.microsoft.com/office/drawing/2014/main" xmlns="" id="{51E4DD83-F8C0-40AA-A631-9301933D9750}"/>
              </a:ext>
            </a:extLst>
          </p:cNvPr>
          <p:cNvSpPr>
            <a:spLocks noGrp="1" noChangeArrowheads="1"/>
          </p:cNvSpPr>
          <p:nvPr>
            <p:ph type="subTitle"/>
          </p:nvPr>
        </p:nvSpPr>
        <p:spPr>
          <a:xfrm>
            <a:off x="539750" y="2565400"/>
            <a:ext cx="7559675" cy="2951163"/>
          </a:xfrm>
        </p:spPr>
        <p:txBody>
          <a:bodyPr/>
          <a:lstStyle/>
          <a:p>
            <a:pPr eaLnBrk="1" hangingPunct="1">
              <a:lnSpc>
                <a:spcPct val="81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500" b="0" dirty="0">
              <a:solidFill>
                <a:srgbClr val="000000"/>
              </a:solidFill>
              <a:latin typeface="Arial" charset="0"/>
            </a:endParaRPr>
          </a:p>
          <a:p>
            <a:pPr eaLnBrk="1" hangingPunct="1">
              <a:lnSpc>
                <a:spcPct val="81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0" dirty="0">
                <a:solidFill>
                  <a:srgbClr val="000000"/>
                </a:solidFill>
                <a:latin typeface="Arial" charset="0"/>
              </a:rPr>
              <a:t> </a:t>
            </a:r>
          </a:p>
        </p:txBody>
      </p:sp>
      <p:sp>
        <p:nvSpPr>
          <p:cNvPr id="28677" name="Rectangle 2">
            <a:extLst>
              <a:ext uri="{FF2B5EF4-FFF2-40B4-BE49-F238E27FC236}">
                <a16:creationId xmlns:a16="http://schemas.microsoft.com/office/drawing/2014/main" xmlns="" id="{C042EECC-1766-4F46-8925-6BE5E0419152}"/>
              </a:ext>
            </a:extLst>
          </p:cNvPr>
          <p:cNvSpPr>
            <a:spLocks noGrp="1" noChangeArrowheads="1"/>
          </p:cNvSpPr>
          <p:nvPr>
            <p:ph type="title" idx="4294967295"/>
          </p:nvPr>
        </p:nvSpPr>
        <p:spPr>
          <a:xfrm>
            <a:off x="684213" y="288925"/>
            <a:ext cx="7808912" cy="1068388"/>
          </a:xfrm>
        </p:spPr>
        <p:txBody>
          <a:bodyPr/>
          <a:lstStyle/>
          <a:p>
            <a:pPr eaLnBrk="1"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t>Témoins de l’histoire juridique dans une perspective suisse (3 couches archéologiques)</a:t>
            </a:r>
          </a:p>
        </p:txBody>
      </p:sp>
      <p:pic>
        <p:nvPicPr>
          <p:cNvPr id="28678" name="Grafik 1">
            <a:extLst>
              <a:ext uri="{FF2B5EF4-FFF2-40B4-BE49-F238E27FC236}">
                <a16:creationId xmlns:a16="http://schemas.microsoft.com/office/drawing/2014/main" xmlns="" id="{35DEE320-8D89-4E46-A880-3C785960B5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833563"/>
            <a:ext cx="554355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05353"/>
      </p:ext>
    </p:extLst>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xmlns="" id="{93FCC321-8404-4BBE-9319-AD1D7DCC476E}"/>
              </a:ext>
            </a:extLst>
          </p:cNvPr>
          <p:cNvSpPr>
            <a:spLocks noGrp="1" noChangeArrowheads="1"/>
          </p:cNvSpPr>
          <p:nvPr>
            <p:ph type="title"/>
          </p:nvPr>
        </p:nvSpPr>
        <p:spPr>
          <a:xfrm>
            <a:off x="1114425" y="293688"/>
            <a:ext cx="7623175" cy="996950"/>
          </a:xfrm>
        </p:spPr>
        <p:txBody>
          <a:bodyPr/>
          <a:lstStyle/>
          <a:p>
            <a:pPr eaLnBrk="1" hangingPunct="1">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n-GB" altLang="de-DE"/>
              <a:t>L’histoire juridique au quotidien / trois couches archéologiques</a:t>
            </a:r>
          </a:p>
        </p:txBody>
      </p:sp>
      <p:sp>
        <p:nvSpPr>
          <p:cNvPr id="30723" name="Rectangle 2">
            <a:extLst>
              <a:ext uri="{FF2B5EF4-FFF2-40B4-BE49-F238E27FC236}">
                <a16:creationId xmlns:a16="http://schemas.microsoft.com/office/drawing/2014/main" xmlns="" id="{248901E3-01BE-4E56-BEF2-0D05405709A8}"/>
              </a:ext>
            </a:extLst>
          </p:cNvPr>
          <p:cNvSpPr>
            <a:spLocks noGrp="1" noChangeArrowheads="1"/>
          </p:cNvSpPr>
          <p:nvPr>
            <p:ph idx="1"/>
          </p:nvPr>
        </p:nvSpPr>
        <p:spPr>
          <a:xfrm>
            <a:off x="827088" y="1125538"/>
            <a:ext cx="7910512" cy="3876675"/>
          </a:xfrm>
        </p:spPr>
        <p:txBody>
          <a:bodyPr/>
          <a:lstStyle/>
          <a:p>
            <a:pPr eaLnBrk="1" hangingPunct="1">
              <a:buFont typeface="Times New Roman" panose="02020603050405020304" pitchFamily="18" charset="0"/>
              <a:buNone/>
              <a:tabLst>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8275" algn="l"/>
                <a:tab pos="6924675" algn="l"/>
                <a:tab pos="7331075" algn="l"/>
                <a:tab pos="7739063" algn="l"/>
                <a:tab pos="8147050" algn="l"/>
              </a:tabLst>
            </a:pPr>
            <a:r>
              <a:rPr lang="en-GB" altLang="de-DE"/>
              <a:t>   </a:t>
            </a:r>
          </a:p>
          <a:p>
            <a:pPr eaLnBrk="1" hangingPunct="1">
              <a:lnSpc>
                <a:spcPct val="100000"/>
              </a:lnSpc>
              <a:buFont typeface="Times New Roman" panose="02020603050405020304" pitchFamily="18" charset="0"/>
              <a:buNone/>
              <a:tabLst>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8275" algn="l"/>
                <a:tab pos="6924675" algn="l"/>
                <a:tab pos="7331075" algn="l"/>
                <a:tab pos="7739063" algn="l"/>
                <a:tab pos="8147050" algn="l"/>
              </a:tabLst>
            </a:pPr>
            <a:r>
              <a:rPr lang="en-GB" altLang="de-DE" sz="2600"/>
              <a:t>   - Couche 1: le marché intérieur n’est pas très dynamique, l’ouverture du marché n’est pas l’objectif principal, népotisme, protectionisme </a:t>
            </a:r>
            <a:br>
              <a:rPr lang="en-GB" altLang="de-DE" sz="2600"/>
            </a:br>
            <a:r>
              <a:rPr lang="en-GB" altLang="de-DE" sz="2600"/>
              <a:t>et ententes cartellaires</a:t>
            </a:r>
            <a:br>
              <a:rPr lang="en-GB" altLang="de-DE" sz="2600"/>
            </a:br>
            <a:r>
              <a:rPr lang="en-GB" altLang="de-DE" sz="2600"/>
              <a:t>- Couche 2: loi sur le marché intérieur, loi sur les cartels, </a:t>
            </a:r>
            <a:r>
              <a:rPr lang="fr-CH" altLang="de-DE" sz="2600"/>
              <a:t>Accord de l’OMC relatif aux marchés publics de 1994, LMP et AIMP; ouverture du marché, concurrence (axée sur les prix), argent</a:t>
            </a:r>
            <a:endParaRPr lang="en-GB" altLang="de-DE" sz="2600"/>
          </a:p>
          <a:p>
            <a:pPr eaLnBrk="1" hangingPunct="1">
              <a:lnSpc>
                <a:spcPct val="100000"/>
              </a:lnSpc>
              <a:buFont typeface="Times New Roman" panose="02020603050405020304" pitchFamily="18" charset="0"/>
              <a:buNone/>
              <a:tabLst>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8275" algn="l"/>
                <a:tab pos="6924675" algn="l"/>
                <a:tab pos="7331075" algn="l"/>
                <a:tab pos="7739063" algn="l"/>
                <a:tab pos="8147050" algn="l"/>
              </a:tabLst>
            </a:pPr>
            <a:r>
              <a:rPr lang="en-GB" altLang="de-DE" sz="2600"/>
              <a:t>    - Couche 3: GPA 2012 / directives de l’EU 2014 / projet de LMP de la CER-N: gouvernance, concurrence axée sur la qualité, innovation, </a:t>
            </a:r>
            <a:r>
              <a:rPr lang="fr-CH" altLang="de-DE" sz="2600"/>
              <a:t>durabilité</a:t>
            </a:r>
            <a:endParaRPr lang="en-GB" altLang="de-DE" sz="2600"/>
          </a:p>
          <a:p>
            <a:pPr eaLnBrk="1" hangingPunct="1">
              <a:buFont typeface="Times New Roman" panose="02020603050405020304" pitchFamily="18" charset="0"/>
              <a:buNone/>
              <a:tabLst>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8275" algn="l"/>
                <a:tab pos="6924675" algn="l"/>
                <a:tab pos="7331075" algn="l"/>
                <a:tab pos="7739063" algn="l"/>
                <a:tab pos="8147050" algn="l"/>
              </a:tabLst>
            </a:pPr>
            <a:r>
              <a:rPr lang="de-DE" altLang="de-DE"/>
              <a:t>   </a:t>
            </a:r>
            <a:endParaRPr lang="en-GB" altLang="de-DE"/>
          </a:p>
        </p:txBody>
      </p:sp>
    </p:spTree>
    <p:extLst>
      <p:ext uri="{BB962C8B-B14F-4D97-AF65-F5344CB8AC3E}">
        <p14:creationId xmlns:p14="http://schemas.microsoft.com/office/powerpoint/2010/main" val="3964734618"/>
      </p:ext>
    </p:extLst>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xmlns="" id="{0AA7DCDC-317A-4038-BF5A-11AEC7F7DDD2}"/>
              </a:ext>
            </a:extLst>
          </p:cNvPr>
          <p:cNvSpPr>
            <a:spLocks noGrp="1" noChangeArrowheads="1"/>
          </p:cNvSpPr>
          <p:nvPr>
            <p:ph type="title"/>
          </p:nvPr>
        </p:nvSpPr>
        <p:spPr>
          <a:xfrm>
            <a:off x="1258888" y="620713"/>
            <a:ext cx="7623175" cy="996950"/>
          </a:xfrm>
        </p:spPr>
        <p:txBody>
          <a:bodyPr/>
          <a:lstStyle/>
          <a:p>
            <a:pPr eaLnBrk="1" hangingPunct="1">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n-GB" altLang="de-DE"/>
              <a:t>Révision totale du droit des marchés publics en Suisse</a:t>
            </a:r>
          </a:p>
        </p:txBody>
      </p:sp>
      <p:sp>
        <p:nvSpPr>
          <p:cNvPr id="15363" name="Rectangle 2">
            <a:extLst>
              <a:ext uri="{FF2B5EF4-FFF2-40B4-BE49-F238E27FC236}">
                <a16:creationId xmlns:a16="http://schemas.microsoft.com/office/drawing/2014/main" xmlns="" id="{D9E901BF-5598-4939-BA58-6AC9D6825A9E}"/>
              </a:ext>
            </a:extLst>
          </p:cNvPr>
          <p:cNvSpPr>
            <a:spLocks noGrp="1" noChangeArrowheads="1"/>
          </p:cNvSpPr>
          <p:nvPr>
            <p:ph idx="1"/>
          </p:nvPr>
        </p:nvSpPr>
        <p:spPr bwMode="gray">
          <a:xfrm>
            <a:off x="1258888" y="1844675"/>
            <a:ext cx="7570787" cy="3878263"/>
          </a:xfrm>
        </p:spPr>
        <p:txBody>
          <a:bodyPr/>
          <a:lstStyle/>
          <a:p>
            <a:pPr eaLnBrk="1" hangingPunct="1">
              <a:buFont typeface="Times New Roman" panose="02020603050405020304" pitchFamily="18" charset="0"/>
              <a:buNone/>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8977" algn="l"/>
                <a:tab pos="6925063" algn="l"/>
                <a:tab pos="7332588" algn="l"/>
                <a:tab pos="7740115" algn="l"/>
                <a:tab pos="8147640" algn="l"/>
              </a:tabLst>
              <a:defRPr/>
            </a:pPr>
            <a:r>
              <a:rPr lang="fr-CH"/>
              <a:t>   </a:t>
            </a:r>
          </a:p>
          <a:p>
            <a:pPr marL="0" indent="0" eaLnBrk="1" hangingPunct="1">
              <a:lnSpc>
                <a:spcPct val="90000"/>
              </a:lnSpc>
              <a:buFont typeface="Times New Roman" panose="02020603050405020304" pitchFamily="18" charset="0"/>
              <a:buNone/>
              <a:defRPr/>
            </a:pPr>
            <a:r>
              <a:rPr lang="fr-CH" sz="3266" b="1"/>
              <a:t>Message du 15 février 2017</a:t>
            </a:r>
            <a:endParaRPr lang="fr-CH"/>
          </a:p>
          <a:p>
            <a:pPr marL="0" indent="0" eaLnBrk="1" hangingPunct="1">
              <a:lnSpc>
                <a:spcPct val="100000"/>
              </a:lnSpc>
              <a:buFont typeface="Times New Roman" panose="02020603050405020304" pitchFamily="18" charset="0"/>
              <a:buNone/>
              <a:defRPr/>
            </a:pPr>
            <a:r>
              <a:rPr lang="fr-CH"/>
              <a:t>« La corruption est considérée aujourd’hui comme un facteur essentiel de distorsion de la concurrence ou d’entrave à celle-ci dans le domaine des marchés publics. » C’est pourquoi une « disposition spécifique aux marchés publics » est nécessaire à l’art. 2 de la loi sur les marchés publics (FF 2017 1695 ss, notamment p. 1731).</a:t>
            </a:r>
            <a:endParaRPr lang="fr-CH" sz="2540"/>
          </a:p>
        </p:txBody>
      </p:sp>
    </p:spTree>
    <p:extLst>
      <p:ext uri="{BB962C8B-B14F-4D97-AF65-F5344CB8AC3E}">
        <p14:creationId xmlns:p14="http://schemas.microsoft.com/office/powerpoint/2010/main" val="580514100"/>
      </p:ext>
    </p:extLst>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a:extLst>
              <a:ext uri="{FF2B5EF4-FFF2-40B4-BE49-F238E27FC236}">
                <a16:creationId xmlns:a16="http://schemas.microsoft.com/office/drawing/2014/main" xmlns="" id="{D98AEC2B-9B87-4560-81B7-FCEB14742236}"/>
              </a:ext>
            </a:extLst>
          </p:cNvPr>
          <p:cNvSpPr>
            <a:spLocks noGrp="1"/>
          </p:cNvSpPr>
          <p:nvPr>
            <p:ph type="dt" sz="quarter" idx="10"/>
          </p:nvPr>
        </p:nvSpPr>
        <p:spPr>
          <a:xfrm>
            <a:off x="3203575" y="6091238"/>
            <a:ext cx="5032375" cy="654050"/>
          </a:xfrm>
        </p:spPr>
        <p:txBody>
          <a:bodyPr/>
          <a:lstStyle/>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800" b="0" i="0" u="none" strike="noStrike" kern="1200" cap="none" spc="0" normalizeH="0" baseline="0" noProof="0">
                <a:ln>
                  <a:noFill/>
                </a:ln>
                <a:solidFill>
                  <a:srgbClr val="000000"/>
                </a:solidFill>
                <a:effectLst/>
                <a:uLnTx/>
                <a:uFillTx/>
                <a:latin typeface="Arial"/>
                <a:ea typeface="+mn-ea"/>
                <a:cs typeface="Arial Unicode MS" charset="0"/>
              </a:rPr>
              <a:t>Berne / 30 mai </a:t>
            </a:r>
            <a:r>
              <a:rPr kumimoji="0" lang="en-GB" sz="1800" b="0" i="0" u="none" strike="noStrike" kern="1200" cap="none" spc="0" normalizeH="0" baseline="0" noProof="0" dirty="0">
                <a:ln>
                  <a:noFill/>
                </a:ln>
                <a:solidFill>
                  <a:srgbClr val="000000"/>
                </a:solidFill>
                <a:effectLst/>
                <a:uLnTx/>
                <a:uFillTx/>
                <a:latin typeface="Arial"/>
                <a:ea typeface="+mn-ea"/>
                <a:cs typeface="Arial Unicode MS" charset="0"/>
              </a:rPr>
              <a:t>2018</a:t>
            </a: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p:txBody>
      </p:sp>
      <p:sp>
        <p:nvSpPr>
          <p:cNvPr id="4097" name="Rectangle 1">
            <a:extLst>
              <a:ext uri="{FF2B5EF4-FFF2-40B4-BE49-F238E27FC236}">
                <a16:creationId xmlns:a16="http://schemas.microsoft.com/office/drawing/2014/main" xmlns="" id="{1DCA89A4-D923-4C15-B9D2-13315774C299}"/>
              </a:ext>
            </a:extLst>
          </p:cNvPr>
          <p:cNvSpPr>
            <a:spLocks noGrp="1" noChangeArrowheads="1"/>
          </p:cNvSpPr>
          <p:nvPr>
            <p:ph type="subTitle"/>
          </p:nvPr>
        </p:nvSpPr>
        <p:spPr>
          <a:xfrm>
            <a:off x="847725" y="1519238"/>
            <a:ext cx="7559675" cy="4464050"/>
          </a:xfrm>
        </p:spPr>
        <p:txBody>
          <a:bodyPr/>
          <a:lstStyle/>
          <a:p>
            <a:pPr>
              <a:lnSpc>
                <a:spcPts val="3400"/>
              </a:lnSpc>
              <a:spcBef>
                <a:spcPts val="0"/>
              </a:spcBef>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a:pPr>
            <a:r>
              <a:rPr lang="en-GB" sz="2400" b="0" dirty="0">
                <a:solidFill>
                  <a:schemeClr val="tx1"/>
                </a:solidFill>
                <a:latin typeface="+mn-lt"/>
              </a:rPr>
              <a:t/>
            </a:r>
            <a:br>
              <a:rPr lang="en-GB" sz="2400" b="0" dirty="0">
                <a:solidFill>
                  <a:schemeClr val="tx1"/>
                </a:solidFill>
                <a:latin typeface="+mn-lt"/>
              </a:rPr>
            </a:br>
            <a:r>
              <a:rPr lang="en-GB" sz="2400" b="0" dirty="0">
                <a:solidFill>
                  <a:schemeClr val="tx1"/>
                </a:solidFill>
                <a:latin typeface="+mn-lt"/>
              </a:rPr>
              <a:t/>
            </a:r>
            <a:br>
              <a:rPr lang="en-GB" sz="2400" b="0" dirty="0">
                <a:solidFill>
                  <a:schemeClr val="tx1"/>
                </a:solidFill>
                <a:latin typeface="+mn-lt"/>
              </a:rPr>
            </a:br>
            <a:r>
              <a:rPr lang="en-GB" sz="2400" b="0" dirty="0">
                <a:solidFill>
                  <a:schemeClr val="tx1"/>
                </a:solidFill>
                <a:latin typeface="+mn-lt"/>
              </a:rPr>
              <a:t>Art. 2 LMP-P: </a:t>
            </a:r>
            <a:br>
              <a:rPr lang="en-GB" sz="2400" b="0" dirty="0">
                <a:solidFill>
                  <a:schemeClr val="tx1"/>
                </a:solidFill>
                <a:latin typeface="+mn-lt"/>
              </a:rPr>
            </a:br>
            <a:r>
              <a:rPr lang="fr-CH" sz="2400" b="0" dirty="0">
                <a:solidFill>
                  <a:schemeClr val="tx1"/>
                </a:solidFill>
                <a:latin typeface="+mn-lt"/>
              </a:rPr>
              <a:t>La présente loi vise les buts suivants</a:t>
            </a:r>
            <a:r>
              <a:rPr lang="en-GB" sz="2400" b="0" dirty="0">
                <a:solidFill>
                  <a:schemeClr val="tx1"/>
                </a:solidFill>
                <a:latin typeface="+mn-lt"/>
              </a:rPr>
              <a:t>:</a:t>
            </a:r>
          </a:p>
          <a:p>
            <a:pPr marL="514350" indent="-514350">
              <a:lnSpc>
                <a:spcPts val="3400"/>
              </a:lnSpc>
              <a:spcBef>
                <a:spcPts val="0"/>
              </a:spcBef>
              <a:buFont typeface="Times New Roman" panose="02020603050405020304" pitchFamily="18" charset="0"/>
              <a:buAutoNum type="alphaLcPeriod"/>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a:pPr>
            <a:r>
              <a:rPr lang="fr-CH" sz="2400" b="0" dirty="0">
                <a:solidFill>
                  <a:schemeClr val="tx1"/>
                </a:solidFill>
                <a:latin typeface="+mn-lt"/>
              </a:rPr>
              <a:t>une utilisation économiquement, écologiquement et socialement durable des deniers publics</a:t>
            </a:r>
            <a:r>
              <a:rPr lang="en-GB" sz="2400" b="0" dirty="0">
                <a:solidFill>
                  <a:schemeClr val="tx1"/>
                </a:solidFill>
                <a:latin typeface="+mn-lt"/>
              </a:rPr>
              <a:t>;</a:t>
            </a:r>
          </a:p>
          <a:p>
            <a:pPr marL="514350" indent="-514350">
              <a:lnSpc>
                <a:spcPts val="3400"/>
              </a:lnSpc>
              <a:spcBef>
                <a:spcPts val="0"/>
              </a:spcBef>
              <a:buFont typeface="Times New Roman" panose="02020603050405020304" pitchFamily="18" charset="0"/>
              <a:buAutoNum type="alphaLcPeriod"/>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a:pPr>
            <a:r>
              <a:rPr lang="fr-CH" sz="2400" b="0" dirty="0">
                <a:solidFill>
                  <a:schemeClr val="tx1"/>
                </a:solidFill>
                <a:latin typeface="+mn-lt"/>
              </a:rPr>
              <a:t>la transparence des procédures d’adjudication;</a:t>
            </a:r>
            <a:endParaRPr lang="en-GB" sz="2400" b="0" dirty="0">
              <a:solidFill>
                <a:schemeClr val="tx1"/>
              </a:solidFill>
              <a:latin typeface="+mn-lt"/>
            </a:endParaRPr>
          </a:p>
          <a:p>
            <a:pPr marL="514350" indent="-514350">
              <a:lnSpc>
                <a:spcPts val="3400"/>
              </a:lnSpc>
              <a:spcBef>
                <a:spcPts val="0"/>
              </a:spcBef>
              <a:buFont typeface="Times New Roman" panose="02020603050405020304" pitchFamily="18" charset="0"/>
              <a:buAutoNum type="alphaLcPeriod"/>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a:pPr>
            <a:r>
              <a:rPr lang="fr-CH" sz="2400" b="0" dirty="0">
                <a:solidFill>
                  <a:schemeClr val="tx1"/>
                </a:solidFill>
                <a:latin typeface="+mn-lt"/>
              </a:rPr>
              <a:t>l’égalité de traitement et la non-discrimination des soumissionnaires</a:t>
            </a:r>
            <a:endParaRPr lang="en-GB" sz="2400" b="0" dirty="0">
              <a:solidFill>
                <a:schemeClr val="tx1"/>
              </a:solidFill>
              <a:latin typeface="+mn-lt"/>
            </a:endParaRPr>
          </a:p>
          <a:p>
            <a:pPr marL="514350" indent="-514350">
              <a:lnSpc>
                <a:spcPts val="3400"/>
              </a:lnSpc>
              <a:spcBef>
                <a:spcPts val="0"/>
              </a:spcBef>
              <a:buFont typeface="Times New Roman" panose="02020603050405020304" pitchFamily="18" charset="0"/>
              <a:buAutoNum type="alphaLcPeriod"/>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a:pPr>
            <a:r>
              <a:rPr lang="fr-CH" sz="2400" b="0" dirty="0">
                <a:solidFill>
                  <a:schemeClr val="tx1"/>
                </a:solidFill>
                <a:latin typeface="+mn-lt"/>
              </a:rPr>
              <a:t>une  concurrence  efficace [en  particulier  par  des mesures contre les accords illicites affectant la concurrence et contre la corruption.</a:t>
            </a:r>
            <a:r>
              <a:rPr lang="en-GB" sz="2400" b="0" dirty="0">
                <a:solidFill>
                  <a:schemeClr val="tx1"/>
                </a:solidFill>
                <a:latin typeface="+mn-lt"/>
              </a:rPr>
              <a:t/>
            </a:r>
            <a:br>
              <a:rPr lang="en-GB" sz="2400" b="0" dirty="0">
                <a:solidFill>
                  <a:schemeClr val="tx1"/>
                </a:solidFill>
                <a:latin typeface="+mn-lt"/>
              </a:rPr>
            </a:br>
            <a:endParaRPr lang="en-GB" sz="2400" b="0" dirty="0">
              <a:solidFill>
                <a:schemeClr val="tx1"/>
              </a:solidFill>
              <a:latin typeface="+mn-lt"/>
            </a:endParaRPr>
          </a:p>
          <a:p>
            <a:pPr eaLnBrk="1" hangingPunct="1">
              <a:lnSpc>
                <a:spcPct val="1000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400" b="0" dirty="0">
              <a:solidFill>
                <a:srgbClr val="000000"/>
              </a:solidFill>
              <a:latin typeface="Arial" charset="0"/>
              <a:ea typeface="+mj-ea"/>
            </a:endParaRPr>
          </a:p>
        </p:txBody>
      </p:sp>
      <p:sp>
        <p:nvSpPr>
          <p:cNvPr id="34821" name="Rectangle 2">
            <a:extLst>
              <a:ext uri="{FF2B5EF4-FFF2-40B4-BE49-F238E27FC236}">
                <a16:creationId xmlns:a16="http://schemas.microsoft.com/office/drawing/2014/main" xmlns="" id="{FC5FA4F2-2996-421C-9F3E-A5FB9D8E6A50}"/>
              </a:ext>
            </a:extLst>
          </p:cNvPr>
          <p:cNvSpPr>
            <a:spLocks noGrp="1" noChangeArrowheads="1"/>
          </p:cNvSpPr>
          <p:nvPr>
            <p:ph type="title" idx="4294967295"/>
          </p:nvPr>
        </p:nvSpPr>
        <p:spPr>
          <a:xfrm>
            <a:off x="723900" y="1588"/>
            <a:ext cx="7808913" cy="1600200"/>
          </a:xfrm>
        </p:spPr>
        <p:txBody>
          <a:bodyPr/>
          <a:lstStyle/>
          <a:p>
            <a:pPr eaLnBrk="1"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t>Les objectifs du droit des marchés publics selon le message de 2017 pour la nouvelle LMP</a:t>
            </a:r>
          </a:p>
        </p:txBody>
      </p:sp>
    </p:spTree>
    <p:extLst>
      <p:ext uri="{BB962C8B-B14F-4D97-AF65-F5344CB8AC3E}">
        <p14:creationId xmlns:p14="http://schemas.microsoft.com/office/powerpoint/2010/main" val="1422387046"/>
      </p:ext>
    </p:extLst>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a:extLst>
              <a:ext uri="{FF2B5EF4-FFF2-40B4-BE49-F238E27FC236}">
                <a16:creationId xmlns:a16="http://schemas.microsoft.com/office/drawing/2014/main" xmlns="" id="{9957C52E-9513-48AD-A7D5-CD788986B35D}"/>
              </a:ext>
            </a:extLst>
          </p:cNvPr>
          <p:cNvSpPr>
            <a:spLocks noGrp="1"/>
          </p:cNvSpPr>
          <p:nvPr>
            <p:ph type="dt" sz="quarter" idx="10"/>
          </p:nvPr>
        </p:nvSpPr>
        <p:spPr>
          <a:xfrm>
            <a:off x="3051175" y="6091238"/>
            <a:ext cx="5184775" cy="654050"/>
          </a:xfrm>
        </p:spPr>
        <p:txBody>
          <a:bodyPr/>
          <a:lstStyle/>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800" b="0" i="0" u="none" strike="noStrike" kern="1200" cap="none" spc="0" normalizeH="0" baseline="0" noProof="0">
                <a:ln>
                  <a:noFill/>
                </a:ln>
                <a:solidFill>
                  <a:srgbClr val="000000"/>
                </a:solidFill>
                <a:effectLst/>
                <a:uLnTx/>
                <a:uFillTx/>
                <a:latin typeface="Arial"/>
                <a:ea typeface="+mn-ea"/>
                <a:cs typeface="Arial Unicode MS" charset="0"/>
              </a:rPr>
              <a:t>Berne / 30 mai </a:t>
            </a:r>
            <a:r>
              <a:rPr kumimoji="0" lang="en-GB" sz="1800" b="0" i="0" u="none" strike="noStrike" kern="1200" cap="none" spc="0" normalizeH="0" baseline="0" noProof="0" dirty="0">
                <a:ln>
                  <a:noFill/>
                </a:ln>
                <a:solidFill>
                  <a:srgbClr val="000000"/>
                </a:solidFill>
                <a:effectLst/>
                <a:uLnTx/>
                <a:uFillTx/>
                <a:latin typeface="Arial"/>
                <a:ea typeface="+mn-ea"/>
                <a:cs typeface="Arial Unicode MS" charset="0"/>
              </a:rPr>
              <a:t>2018</a:t>
            </a: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p:txBody>
      </p:sp>
      <p:sp>
        <p:nvSpPr>
          <p:cNvPr id="4097" name="Rectangle 1">
            <a:extLst>
              <a:ext uri="{FF2B5EF4-FFF2-40B4-BE49-F238E27FC236}">
                <a16:creationId xmlns:a16="http://schemas.microsoft.com/office/drawing/2014/main" xmlns="" id="{FFD0CE3E-9D08-4F52-9650-442593327E6B}"/>
              </a:ext>
            </a:extLst>
          </p:cNvPr>
          <p:cNvSpPr>
            <a:spLocks noGrp="1" noChangeArrowheads="1"/>
          </p:cNvSpPr>
          <p:nvPr>
            <p:ph type="subTitle"/>
          </p:nvPr>
        </p:nvSpPr>
        <p:spPr>
          <a:xfrm>
            <a:off x="1042988" y="1773238"/>
            <a:ext cx="7364412" cy="4103687"/>
          </a:xfrm>
        </p:spPr>
        <p:txBody>
          <a:bodyPr/>
          <a:lstStyle/>
          <a:p>
            <a:pPr>
              <a:lnSpc>
                <a:spcPts val="3400"/>
              </a:lnSpc>
              <a:spcBef>
                <a:spcPts val="0"/>
              </a:spcBef>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a:pPr>
            <a:r>
              <a:rPr lang="en-GB" sz="2400" b="0" dirty="0">
                <a:solidFill>
                  <a:schemeClr val="tx1"/>
                </a:solidFill>
                <a:latin typeface="+mn-lt"/>
              </a:rPr>
              <a:t/>
            </a:r>
            <a:br>
              <a:rPr lang="en-GB" sz="2400" b="0" dirty="0">
                <a:solidFill>
                  <a:schemeClr val="tx1"/>
                </a:solidFill>
                <a:latin typeface="+mn-lt"/>
              </a:rPr>
            </a:br>
            <a:r>
              <a:rPr lang="en-GB" sz="2400" b="0" dirty="0">
                <a:solidFill>
                  <a:schemeClr val="tx1"/>
                </a:solidFill>
                <a:latin typeface="+mn-lt"/>
              </a:rPr>
              <a:t/>
            </a:r>
            <a:br>
              <a:rPr lang="en-GB" sz="2400" b="0" dirty="0">
                <a:solidFill>
                  <a:schemeClr val="tx1"/>
                </a:solidFill>
                <a:latin typeface="+mn-lt"/>
              </a:rPr>
            </a:br>
            <a:r>
              <a:rPr lang="en-GB" sz="2400" b="0" dirty="0">
                <a:solidFill>
                  <a:schemeClr val="tx1"/>
                </a:solidFill>
                <a:latin typeface="+mn-lt"/>
              </a:rPr>
              <a:t> Art. 2 LMP-P: </a:t>
            </a:r>
            <a:br>
              <a:rPr lang="en-GB" sz="2400" b="0" dirty="0">
                <a:solidFill>
                  <a:schemeClr val="tx1"/>
                </a:solidFill>
                <a:latin typeface="+mn-lt"/>
              </a:rPr>
            </a:br>
            <a:r>
              <a:rPr lang="fr-CH" sz="2400" b="0" dirty="0">
                <a:solidFill>
                  <a:schemeClr val="tx1"/>
                </a:solidFill>
                <a:latin typeface="+mn-lt"/>
              </a:rPr>
              <a:t>La présente loi vise les buts suivants</a:t>
            </a:r>
            <a:r>
              <a:rPr lang="en-GB" sz="2400" b="0" dirty="0">
                <a:solidFill>
                  <a:schemeClr val="tx1"/>
                </a:solidFill>
                <a:latin typeface="+mn-lt"/>
              </a:rPr>
              <a:t>:</a:t>
            </a:r>
          </a:p>
          <a:p>
            <a:pPr marL="514350" indent="-514350">
              <a:lnSpc>
                <a:spcPts val="3400"/>
              </a:lnSpc>
              <a:spcBef>
                <a:spcPts val="0"/>
              </a:spcBef>
              <a:buFont typeface="Times New Roman" panose="02020603050405020304" pitchFamily="18" charset="0"/>
              <a:buAutoNum type="alphaLcPeriod"/>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a:pPr>
            <a:r>
              <a:rPr lang="fr-CH" sz="2400" b="0" dirty="0">
                <a:solidFill>
                  <a:schemeClr val="tx1"/>
                </a:solidFill>
                <a:latin typeface="+mn-lt"/>
              </a:rPr>
              <a:t>une utilisation des deniers publics qui soit économique et qui ait des effets économiques, écologiques et sociaux durables</a:t>
            </a:r>
            <a:r>
              <a:rPr lang="en-GB" sz="2400" b="0" dirty="0">
                <a:solidFill>
                  <a:schemeClr val="tx1"/>
                </a:solidFill>
                <a:latin typeface="+mn-lt"/>
              </a:rPr>
              <a:t>;</a:t>
            </a:r>
          </a:p>
          <a:p>
            <a:pPr marL="514350" indent="-514350">
              <a:lnSpc>
                <a:spcPts val="3400"/>
              </a:lnSpc>
              <a:spcBef>
                <a:spcPts val="0"/>
              </a:spcBef>
              <a:buFont typeface="Times New Roman" panose="02020603050405020304" pitchFamily="18" charset="0"/>
              <a:buAutoNum type="alphaLcPeriod"/>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a:pPr>
            <a:r>
              <a:rPr lang="fr-CH" sz="2400" b="0" dirty="0">
                <a:solidFill>
                  <a:schemeClr val="tx1"/>
                </a:solidFill>
                <a:latin typeface="+mn-lt"/>
              </a:rPr>
              <a:t>la transparence des procédures d’adjudication;</a:t>
            </a:r>
            <a:endParaRPr lang="en-GB" sz="2400" b="0" dirty="0">
              <a:solidFill>
                <a:schemeClr val="tx1"/>
              </a:solidFill>
              <a:latin typeface="+mn-lt"/>
            </a:endParaRPr>
          </a:p>
          <a:p>
            <a:pPr marL="514350" indent="-514350">
              <a:lnSpc>
                <a:spcPts val="3400"/>
              </a:lnSpc>
              <a:spcBef>
                <a:spcPts val="0"/>
              </a:spcBef>
              <a:buFont typeface="Times New Roman" panose="02020603050405020304" pitchFamily="18" charset="0"/>
              <a:buAutoNum type="alphaLcPeriod"/>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a:pPr>
            <a:r>
              <a:rPr lang="fr-CH" sz="2400" b="0" dirty="0">
                <a:solidFill>
                  <a:schemeClr val="tx1"/>
                </a:solidFill>
                <a:latin typeface="+mn-lt"/>
              </a:rPr>
              <a:t>l’égalité de traitement […]</a:t>
            </a:r>
            <a:endParaRPr lang="en-GB" sz="2400" b="0" dirty="0">
              <a:solidFill>
                <a:schemeClr val="tx1"/>
              </a:solidFill>
              <a:latin typeface="+mn-lt"/>
            </a:endParaRPr>
          </a:p>
          <a:p>
            <a:pPr marL="514350" indent="-514350">
              <a:lnSpc>
                <a:spcPts val="3400"/>
              </a:lnSpc>
              <a:spcBef>
                <a:spcPts val="0"/>
              </a:spcBef>
              <a:buFont typeface="Times New Roman" panose="02020603050405020304" pitchFamily="18" charset="0"/>
              <a:buAutoNum type="alphaLcPeriod"/>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a:pPr>
            <a:r>
              <a:rPr lang="fr-CH" sz="2400" b="0" dirty="0">
                <a:solidFill>
                  <a:schemeClr val="tx1"/>
                </a:solidFill>
                <a:latin typeface="+mn-lt"/>
              </a:rPr>
              <a:t>une concurrence équitable et efficace [en  particulier par des mesures contre les accords illicites affectant la concurrence et contre la corruption.</a:t>
            </a:r>
            <a:r>
              <a:rPr lang="en-GB" sz="2400" b="0" dirty="0">
                <a:solidFill>
                  <a:schemeClr val="tx1"/>
                </a:solidFill>
                <a:latin typeface="+mn-lt"/>
              </a:rPr>
              <a:t>]</a:t>
            </a:r>
            <a:br>
              <a:rPr lang="en-GB" sz="2400" b="0" dirty="0">
                <a:solidFill>
                  <a:schemeClr val="tx1"/>
                </a:solidFill>
                <a:latin typeface="+mn-lt"/>
              </a:rPr>
            </a:br>
            <a:endParaRPr lang="en-GB" sz="2400" b="0" dirty="0">
              <a:solidFill>
                <a:schemeClr val="tx1"/>
              </a:solidFill>
              <a:latin typeface="+mn-lt"/>
            </a:endParaRPr>
          </a:p>
          <a:p>
            <a:pPr eaLnBrk="1" hangingPunct="1">
              <a:lnSpc>
                <a:spcPct val="1000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400" b="0" dirty="0">
              <a:solidFill>
                <a:srgbClr val="000000"/>
              </a:solidFill>
              <a:latin typeface="+mn-lt"/>
              <a:ea typeface="+mj-ea"/>
            </a:endParaRPr>
          </a:p>
        </p:txBody>
      </p:sp>
      <p:sp>
        <p:nvSpPr>
          <p:cNvPr id="36869" name="Rectangle 2">
            <a:extLst>
              <a:ext uri="{FF2B5EF4-FFF2-40B4-BE49-F238E27FC236}">
                <a16:creationId xmlns:a16="http://schemas.microsoft.com/office/drawing/2014/main" xmlns="" id="{A148B63D-4693-4AE2-88A4-45FD0B7DA7E0}"/>
              </a:ext>
            </a:extLst>
          </p:cNvPr>
          <p:cNvSpPr>
            <a:spLocks noGrp="1" noChangeArrowheads="1"/>
          </p:cNvSpPr>
          <p:nvPr>
            <p:ph type="title" idx="4294967295"/>
          </p:nvPr>
        </p:nvSpPr>
        <p:spPr>
          <a:xfrm>
            <a:off x="723900" y="1588"/>
            <a:ext cx="7808913" cy="1600200"/>
          </a:xfrm>
        </p:spPr>
        <p:txBody>
          <a:bodyPr/>
          <a:lstStyle/>
          <a:p>
            <a:pPr eaLnBrk="1"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t>Les objectifs du droit des marchés publics après les délibérations de la CER-N sur la nouvelle LMP</a:t>
            </a:r>
          </a:p>
        </p:txBody>
      </p:sp>
    </p:spTree>
    <p:extLst>
      <p:ext uri="{BB962C8B-B14F-4D97-AF65-F5344CB8AC3E}">
        <p14:creationId xmlns:p14="http://schemas.microsoft.com/office/powerpoint/2010/main" val="2653519379"/>
      </p:ext>
    </p:extLst>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a:extLst>
              <a:ext uri="{FF2B5EF4-FFF2-40B4-BE49-F238E27FC236}">
                <a16:creationId xmlns:a16="http://schemas.microsoft.com/office/drawing/2014/main" xmlns="" id="{469D2E56-18D9-4B96-9225-D59BA20A2F15}"/>
              </a:ext>
            </a:extLst>
          </p:cNvPr>
          <p:cNvSpPr>
            <a:spLocks noGrp="1"/>
          </p:cNvSpPr>
          <p:nvPr>
            <p:ph type="dt" sz="quarter" idx="10"/>
          </p:nvPr>
        </p:nvSpPr>
        <p:spPr>
          <a:xfrm>
            <a:off x="2987675" y="6091238"/>
            <a:ext cx="5248275" cy="654050"/>
          </a:xfrm>
        </p:spPr>
        <p:txBody>
          <a:bodyPr/>
          <a:lstStyle/>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800" b="0" i="0" u="none" strike="noStrike" kern="1200" cap="none" spc="0" normalizeH="0" baseline="0" noProof="0">
                <a:ln>
                  <a:noFill/>
                </a:ln>
                <a:solidFill>
                  <a:srgbClr val="000000"/>
                </a:solidFill>
                <a:effectLst/>
                <a:uLnTx/>
                <a:uFillTx/>
                <a:latin typeface="Arial"/>
                <a:ea typeface="+mn-ea"/>
                <a:cs typeface="Arial Unicode MS" charset="0"/>
              </a:rPr>
              <a:t>Berne / 30 mai </a:t>
            </a:r>
            <a:r>
              <a:rPr kumimoji="0" lang="en-GB" sz="1800" b="0" i="0" u="none" strike="noStrike" kern="1200" cap="none" spc="0" normalizeH="0" baseline="0" noProof="0" dirty="0">
                <a:ln>
                  <a:noFill/>
                </a:ln>
                <a:solidFill>
                  <a:srgbClr val="000000"/>
                </a:solidFill>
                <a:effectLst/>
                <a:uLnTx/>
                <a:uFillTx/>
                <a:latin typeface="Arial"/>
                <a:ea typeface="+mn-ea"/>
                <a:cs typeface="Arial Unicode MS" charset="0"/>
              </a:rPr>
              <a:t>2018</a:t>
            </a: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p:txBody>
      </p:sp>
      <p:sp>
        <p:nvSpPr>
          <p:cNvPr id="4097" name="Rectangle 1">
            <a:extLst>
              <a:ext uri="{FF2B5EF4-FFF2-40B4-BE49-F238E27FC236}">
                <a16:creationId xmlns:a16="http://schemas.microsoft.com/office/drawing/2014/main" xmlns="" id="{88E3FD50-F194-4476-A2E4-8627DB0A9FAD}"/>
              </a:ext>
            </a:extLst>
          </p:cNvPr>
          <p:cNvSpPr>
            <a:spLocks noGrp="1" noChangeArrowheads="1"/>
          </p:cNvSpPr>
          <p:nvPr>
            <p:ph type="subTitle"/>
          </p:nvPr>
        </p:nvSpPr>
        <p:spPr>
          <a:xfrm>
            <a:off x="684213" y="1628775"/>
            <a:ext cx="7559675" cy="4464050"/>
          </a:xfrm>
        </p:spPr>
        <p:txBody>
          <a:bodyPr/>
          <a:lstStyle/>
          <a:p>
            <a:pPr eaLnBrk="1" hangingPunct="1">
              <a:lnSpc>
                <a:spcPct val="1000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600" b="0" dirty="0">
                <a:solidFill>
                  <a:srgbClr val="000000"/>
                </a:solidFill>
                <a:latin typeface="Arial" charset="0"/>
                <a:ea typeface="+mj-ea"/>
              </a:rPr>
              <a:t>Attitude </a:t>
            </a:r>
            <a:r>
              <a:rPr lang="en-GB" sz="2600" b="0" dirty="0" err="1">
                <a:solidFill>
                  <a:srgbClr val="000000"/>
                </a:solidFill>
                <a:latin typeface="Arial" charset="0"/>
                <a:ea typeface="+mj-ea"/>
              </a:rPr>
              <a:t>vulgairement</a:t>
            </a:r>
            <a:r>
              <a:rPr lang="en-GB" sz="2600" b="0" dirty="0">
                <a:solidFill>
                  <a:srgbClr val="000000"/>
                </a:solidFill>
                <a:latin typeface="Arial" charset="0"/>
                <a:ea typeface="+mj-ea"/>
              </a:rPr>
              <a:t> </a:t>
            </a:r>
            <a:r>
              <a:rPr lang="en-GB" sz="2600" b="0" dirty="0" err="1">
                <a:solidFill>
                  <a:srgbClr val="000000"/>
                </a:solidFill>
                <a:latin typeface="Arial" charset="0"/>
                <a:ea typeface="+mj-ea"/>
              </a:rPr>
              <a:t>utilitariste</a:t>
            </a:r>
            <a:r>
              <a:rPr lang="en-GB" sz="2600" b="0" dirty="0">
                <a:solidFill>
                  <a:srgbClr val="000000"/>
                </a:solidFill>
                <a:latin typeface="Arial" charset="0"/>
                <a:ea typeface="+mj-ea"/>
              </a:rPr>
              <a:t> du </a:t>
            </a:r>
            <a:r>
              <a:rPr lang="en-GB" sz="2600" b="0" dirty="0" err="1">
                <a:solidFill>
                  <a:srgbClr val="000000"/>
                </a:solidFill>
                <a:latin typeface="Arial" charset="0"/>
                <a:ea typeface="+mj-ea"/>
              </a:rPr>
              <a:t>mandant</a:t>
            </a:r>
            <a:r>
              <a:rPr lang="en-GB" sz="2600" b="0" dirty="0">
                <a:solidFill>
                  <a:srgbClr val="000000"/>
                </a:solidFill>
                <a:latin typeface="Arial" charset="0"/>
                <a:ea typeface="+mj-ea"/>
              </a:rPr>
              <a:t>: </a:t>
            </a:r>
            <a:r>
              <a:rPr lang="en-GB" sz="2600" b="0" dirty="0" err="1">
                <a:solidFill>
                  <a:srgbClr val="000000"/>
                </a:solidFill>
                <a:latin typeface="Arial" charset="0"/>
                <a:ea typeface="+mj-ea"/>
              </a:rPr>
              <a:t>j’achète</a:t>
            </a:r>
            <a:r>
              <a:rPr lang="en-GB" sz="2600" b="0" dirty="0">
                <a:solidFill>
                  <a:srgbClr val="000000"/>
                </a:solidFill>
                <a:latin typeface="Arial" charset="0"/>
                <a:ea typeface="+mj-ea"/>
              </a:rPr>
              <a:t> </a:t>
            </a:r>
            <a:r>
              <a:rPr lang="en-GB" sz="2600" b="0" dirty="0" err="1">
                <a:solidFill>
                  <a:srgbClr val="000000"/>
                </a:solidFill>
                <a:latin typeface="Arial" charset="0"/>
                <a:ea typeface="+mj-ea"/>
              </a:rPr>
              <a:t>simplement</a:t>
            </a:r>
            <a:r>
              <a:rPr lang="en-GB" sz="2600" b="0" dirty="0">
                <a:solidFill>
                  <a:srgbClr val="000000"/>
                </a:solidFill>
                <a:latin typeface="Arial" charset="0"/>
                <a:ea typeface="+mj-ea"/>
              </a:rPr>
              <a:t> </a:t>
            </a:r>
            <a:r>
              <a:rPr lang="en-GB" sz="2600" b="0" dirty="0" err="1">
                <a:solidFill>
                  <a:srgbClr val="000000"/>
                </a:solidFill>
                <a:latin typeface="Arial" charset="0"/>
                <a:ea typeface="+mj-ea"/>
              </a:rPr>
              <a:t>ce</a:t>
            </a:r>
            <a:r>
              <a:rPr lang="en-GB" sz="2600" b="0" dirty="0">
                <a:solidFill>
                  <a:srgbClr val="000000"/>
                </a:solidFill>
                <a:latin typeface="Arial" charset="0"/>
                <a:ea typeface="+mj-ea"/>
              </a:rPr>
              <a:t> qui </a:t>
            </a:r>
            <a:r>
              <a:rPr lang="en-GB" sz="2600" b="0" dirty="0" err="1">
                <a:solidFill>
                  <a:srgbClr val="000000"/>
                </a:solidFill>
                <a:latin typeface="Arial" charset="0"/>
                <a:ea typeface="+mj-ea"/>
              </a:rPr>
              <a:t>est</a:t>
            </a:r>
            <a:r>
              <a:rPr lang="en-GB" sz="2600" b="0" dirty="0">
                <a:solidFill>
                  <a:srgbClr val="000000"/>
                </a:solidFill>
                <a:latin typeface="Arial" charset="0"/>
                <a:ea typeface="+mj-ea"/>
              </a:rPr>
              <a:t> </a:t>
            </a:r>
            <a:r>
              <a:rPr lang="en-GB" sz="2600" b="0" dirty="0" err="1">
                <a:solidFill>
                  <a:srgbClr val="000000"/>
                </a:solidFill>
                <a:latin typeface="Arial" charset="0"/>
                <a:ea typeface="+mj-ea"/>
              </a:rPr>
              <a:t>intéressant</a:t>
            </a:r>
            <a:r>
              <a:rPr lang="en-GB" sz="2600" b="0" dirty="0">
                <a:solidFill>
                  <a:srgbClr val="000000"/>
                </a:solidFill>
                <a:latin typeface="Arial" charset="0"/>
                <a:ea typeface="+mj-ea"/>
              </a:rPr>
              <a:t> pour  </a:t>
            </a:r>
            <a:r>
              <a:rPr lang="en-GB" sz="2600" b="0" dirty="0" err="1">
                <a:solidFill>
                  <a:srgbClr val="000000"/>
                </a:solidFill>
                <a:latin typeface="Arial" charset="0"/>
                <a:ea typeface="+mj-ea"/>
              </a:rPr>
              <a:t>moi</a:t>
            </a:r>
            <a:r>
              <a:rPr lang="en-GB" sz="2600" b="0" dirty="0">
                <a:solidFill>
                  <a:srgbClr val="000000"/>
                </a:solidFill>
                <a:latin typeface="Arial" charset="0"/>
                <a:ea typeface="+mj-ea"/>
              </a:rPr>
              <a:t> et ne </a:t>
            </a:r>
            <a:r>
              <a:rPr lang="en-GB" sz="2600" b="0" dirty="0" err="1">
                <a:solidFill>
                  <a:srgbClr val="000000"/>
                </a:solidFill>
                <a:latin typeface="Arial" charset="0"/>
                <a:ea typeface="+mj-ea"/>
              </a:rPr>
              <a:t>m’intéresse</a:t>
            </a:r>
            <a:r>
              <a:rPr lang="en-GB" sz="2600" b="0" dirty="0">
                <a:solidFill>
                  <a:srgbClr val="000000"/>
                </a:solidFill>
                <a:latin typeface="Arial" charset="0"/>
                <a:ea typeface="+mj-ea"/>
              </a:rPr>
              <a:t> pas aux </a:t>
            </a:r>
            <a:r>
              <a:rPr lang="en-GB" sz="2600" b="0" dirty="0" err="1">
                <a:solidFill>
                  <a:srgbClr val="000000"/>
                </a:solidFill>
                <a:latin typeface="Arial" charset="0"/>
                <a:ea typeface="+mj-ea"/>
              </a:rPr>
              <a:t>conséquences</a:t>
            </a:r>
            <a:r>
              <a:rPr lang="en-GB" sz="2600" b="0" dirty="0">
                <a:solidFill>
                  <a:srgbClr val="000000"/>
                </a:solidFill>
                <a:latin typeface="Arial" charset="0"/>
                <a:ea typeface="+mj-ea"/>
              </a:rPr>
              <a:t> à long </a:t>
            </a:r>
            <a:r>
              <a:rPr lang="en-GB" sz="2600" b="0" dirty="0" err="1">
                <a:solidFill>
                  <a:srgbClr val="000000"/>
                </a:solidFill>
                <a:latin typeface="Arial" charset="0"/>
                <a:ea typeface="+mj-ea"/>
              </a:rPr>
              <a:t>terme</a:t>
            </a:r>
            <a:r>
              <a:rPr lang="en-GB" sz="2600" b="0" dirty="0">
                <a:solidFill>
                  <a:srgbClr val="000000"/>
                </a:solidFill>
                <a:latin typeface="Arial" charset="0"/>
                <a:ea typeface="+mj-ea"/>
              </a:rPr>
              <a:t> pour le </a:t>
            </a:r>
            <a:r>
              <a:rPr lang="en-GB" sz="2600" b="0" dirty="0" err="1">
                <a:solidFill>
                  <a:srgbClr val="000000"/>
                </a:solidFill>
                <a:latin typeface="Arial" charset="0"/>
                <a:ea typeface="+mj-ea"/>
              </a:rPr>
              <a:t>marché</a:t>
            </a:r>
            <a:r>
              <a:rPr lang="en-GB" sz="2600" b="0" dirty="0">
                <a:solidFill>
                  <a:srgbClr val="000000"/>
                </a:solidFill>
                <a:latin typeface="Arial" charset="0"/>
                <a:ea typeface="+mj-ea"/>
              </a:rPr>
              <a:t>.</a:t>
            </a:r>
          </a:p>
          <a:p>
            <a:pPr eaLnBrk="1" hangingPunct="1">
              <a:lnSpc>
                <a:spcPct val="1000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600" b="0" dirty="0">
                <a:solidFill>
                  <a:srgbClr val="000000"/>
                </a:solidFill>
                <a:latin typeface="Arial" charset="0"/>
                <a:ea typeface="+mj-ea"/>
              </a:rPr>
              <a:t>La concurrence et </a:t>
            </a:r>
            <a:r>
              <a:rPr lang="en-GB" sz="2600" b="0" dirty="0" err="1">
                <a:solidFill>
                  <a:srgbClr val="000000"/>
                </a:solidFill>
                <a:latin typeface="Arial" charset="0"/>
                <a:ea typeface="+mj-ea"/>
              </a:rPr>
              <a:t>l’utilisation</a:t>
            </a:r>
            <a:r>
              <a:rPr lang="en-GB" sz="2600" b="0" dirty="0">
                <a:solidFill>
                  <a:srgbClr val="000000"/>
                </a:solidFill>
                <a:latin typeface="Arial" charset="0"/>
                <a:ea typeface="+mj-ea"/>
              </a:rPr>
              <a:t> </a:t>
            </a:r>
            <a:r>
              <a:rPr lang="en-GB" sz="2600" b="0" dirty="0" err="1">
                <a:solidFill>
                  <a:srgbClr val="000000"/>
                </a:solidFill>
                <a:latin typeface="Arial" charset="0"/>
                <a:ea typeface="+mj-ea"/>
              </a:rPr>
              <a:t>économique</a:t>
            </a:r>
            <a:r>
              <a:rPr lang="en-GB" sz="2600" b="0" dirty="0">
                <a:solidFill>
                  <a:srgbClr val="000000"/>
                </a:solidFill>
                <a:latin typeface="Arial" charset="0"/>
                <a:ea typeface="+mj-ea"/>
              </a:rPr>
              <a:t> des </a:t>
            </a:r>
            <a:r>
              <a:rPr lang="en-GB" sz="2600" b="0" dirty="0" err="1">
                <a:solidFill>
                  <a:srgbClr val="000000"/>
                </a:solidFill>
                <a:latin typeface="Arial" charset="0"/>
                <a:ea typeface="+mj-ea"/>
              </a:rPr>
              <a:t>moyens</a:t>
            </a:r>
            <a:r>
              <a:rPr lang="en-GB" sz="2600" b="0" dirty="0">
                <a:solidFill>
                  <a:srgbClr val="000000"/>
                </a:solidFill>
                <a:latin typeface="Arial" charset="0"/>
                <a:ea typeface="+mj-ea"/>
              </a:rPr>
              <a:t> ne </a:t>
            </a:r>
            <a:r>
              <a:rPr lang="en-GB" sz="2600" b="0" dirty="0" err="1">
                <a:solidFill>
                  <a:srgbClr val="000000"/>
                </a:solidFill>
                <a:latin typeface="Arial" charset="0"/>
                <a:ea typeface="+mj-ea"/>
              </a:rPr>
              <a:t>peuvent</a:t>
            </a:r>
            <a:r>
              <a:rPr lang="en-GB" sz="2600" b="0" dirty="0">
                <a:solidFill>
                  <a:srgbClr val="000000"/>
                </a:solidFill>
                <a:latin typeface="Arial" charset="0"/>
                <a:ea typeface="+mj-ea"/>
              </a:rPr>
              <a:t> pas </a:t>
            </a:r>
            <a:r>
              <a:rPr lang="en-GB" sz="2600" b="0" dirty="0" err="1">
                <a:solidFill>
                  <a:srgbClr val="000000"/>
                </a:solidFill>
                <a:latin typeface="Arial" charset="0"/>
                <a:ea typeface="+mj-ea"/>
              </a:rPr>
              <a:t>être</a:t>
            </a:r>
            <a:r>
              <a:rPr lang="en-GB" sz="2600" b="0" dirty="0">
                <a:solidFill>
                  <a:srgbClr val="000000"/>
                </a:solidFill>
                <a:latin typeface="Arial" charset="0"/>
                <a:ea typeface="+mj-ea"/>
              </a:rPr>
              <a:t> </a:t>
            </a:r>
            <a:r>
              <a:rPr lang="en-GB" sz="2600" b="0" dirty="0" err="1">
                <a:solidFill>
                  <a:srgbClr val="000000"/>
                </a:solidFill>
                <a:latin typeface="Arial" charset="0"/>
                <a:ea typeface="+mj-ea"/>
              </a:rPr>
              <a:t>définies</a:t>
            </a:r>
            <a:r>
              <a:rPr lang="en-GB" sz="2600" b="0" dirty="0">
                <a:solidFill>
                  <a:srgbClr val="000000"/>
                </a:solidFill>
                <a:latin typeface="Arial" charset="0"/>
                <a:ea typeface="+mj-ea"/>
              </a:rPr>
              <a:t> de </a:t>
            </a:r>
            <a:r>
              <a:rPr lang="en-GB" sz="2600" b="0" dirty="0" err="1">
                <a:solidFill>
                  <a:srgbClr val="000000"/>
                </a:solidFill>
                <a:latin typeface="Arial" charset="0"/>
                <a:ea typeface="+mj-ea"/>
              </a:rPr>
              <a:t>manière</a:t>
            </a:r>
            <a:r>
              <a:rPr lang="en-GB" sz="2600" b="0" dirty="0">
                <a:solidFill>
                  <a:srgbClr val="000000"/>
                </a:solidFill>
                <a:latin typeface="Arial" charset="0"/>
                <a:ea typeface="+mj-ea"/>
              </a:rPr>
              <a:t> </a:t>
            </a:r>
            <a:r>
              <a:rPr lang="en-GB" sz="2600" b="0" dirty="0" err="1">
                <a:solidFill>
                  <a:srgbClr val="000000"/>
                </a:solidFill>
                <a:latin typeface="Arial" charset="0"/>
                <a:ea typeface="+mj-ea"/>
              </a:rPr>
              <a:t>absolue</a:t>
            </a:r>
            <a:r>
              <a:rPr lang="en-GB" sz="2600" b="0" dirty="0">
                <a:solidFill>
                  <a:srgbClr val="000000"/>
                </a:solidFill>
                <a:latin typeface="Arial" charset="0"/>
                <a:ea typeface="+mj-ea"/>
              </a:rPr>
              <a:t>. Des </a:t>
            </a:r>
            <a:r>
              <a:rPr lang="en-GB" sz="2600" b="0" dirty="0" err="1">
                <a:solidFill>
                  <a:srgbClr val="000000"/>
                </a:solidFill>
                <a:latin typeface="Arial" charset="0"/>
                <a:ea typeface="+mj-ea"/>
              </a:rPr>
              <a:t>conflits</a:t>
            </a:r>
            <a:r>
              <a:rPr lang="en-GB" sz="2600" b="0" dirty="0">
                <a:solidFill>
                  <a:srgbClr val="000000"/>
                </a:solidFill>
                <a:latin typeface="Arial" charset="0"/>
                <a:ea typeface="+mj-ea"/>
              </a:rPr>
              <a:t> entre </a:t>
            </a:r>
            <a:r>
              <a:rPr lang="en-GB" sz="2600" b="0" dirty="0" err="1">
                <a:solidFill>
                  <a:srgbClr val="000000"/>
                </a:solidFill>
                <a:latin typeface="Arial" charset="0"/>
                <a:ea typeface="+mj-ea"/>
              </a:rPr>
              <a:t>ces</a:t>
            </a:r>
            <a:r>
              <a:rPr lang="en-GB" sz="2600" b="0" dirty="0">
                <a:solidFill>
                  <a:srgbClr val="000000"/>
                </a:solidFill>
                <a:latin typeface="Arial" charset="0"/>
                <a:ea typeface="+mj-ea"/>
              </a:rPr>
              <a:t> </a:t>
            </a:r>
            <a:r>
              <a:rPr lang="en-GB" sz="2600" b="0" dirty="0" err="1">
                <a:solidFill>
                  <a:srgbClr val="000000"/>
                </a:solidFill>
                <a:latin typeface="Arial" charset="0"/>
                <a:ea typeface="+mj-ea"/>
              </a:rPr>
              <a:t>deux</a:t>
            </a:r>
            <a:r>
              <a:rPr lang="en-GB" sz="2600" b="0" dirty="0">
                <a:solidFill>
                  <a:srgbClr val="000000"/>
                </a:solidFill>
                <a:latin typeface="Arial" charset="0"/>
                <a:ea typeface="+mj-ea"/>
              </a:rPr>
              <a:t> buts </a:t>
            </a:r>
            <a:r>
              <a:rPr lang="en-GB" sz="2600" b="0" dirty="0" err="1">
                <a:solidFill>
                  <a:srgbClr val="000000"/>
                </a:solidFill>
                <a:latin typeface="Arial" charset="0"/>
                <a:ea typeface="+mj-ea"/>
              </a:rPr>
              <a:t>sont</a:t>
            </a:r>
            <a:r>
              <a:rPr lang="en-GB" sz="2600" b="0" dirty="0">
                <a:solidFill>
                  <a:srgbClr val="000000"/>
                </a:solidFill>
                <a:latin typeface="Arial" charset="0"/>
                <a:ea typeface="+mj-ea"/>
              </a:rPr>
              <a:t> </a:t>
            </a:r>
            <a:r>
              <a:rPr lang="en-GB" sz="2600" b="0" dirty="0" err="1">
                <a:solidFill>
                  <a:srgbClr val="000000"/>
                </a:solidFill>
                <a:latin typeface="Arial" charset="0"/>
                <a:ea typeface="+mj-ea"/>
              </a:rPr>
              <a:t>possibles</a:t>
            </a:r>
            <a:r>
              <a:rPr lang="en-GB" sz="2600" b="0" dirty="0">
                <a:solidFill>
                  <a:srgbClr val="000000"/>
                </a:solidFill>
                <a:latin typeface="Arial" charset="0"/>
                <a:ea typeface="+mj-ea"/>
              </a:rPr>
              <a:t>. </a:t>
            </a:r>
            <a:r>
              <a:rPr lang="en-GB" sz="2600" b="0" dirty="0" err="1">
                <a:solidFill>
                  <a:srgbClr val="000000"/>
                </a:solidFill>
                <a:latin typeface="Arial" charset="0"/>
                <a:ea typeface="+mj-ea"/>
              </a:rPr>
              <a:t>Exemple</a:t>
            </a:r>
            <a:r>
              <a:rPr lang="en-GB" sz="2600" b="0" dirty="0">
                <a:solidFill>
                  <a:srgbClr val="000000"/>
                </a:solidFill>
                <a:latin typeface="Arial" charset="0"/>
                <a:ea typeface="+mj-ea"/>
              </a:rPr>
              <a:t>: attribution </a:t>
            </a:r>
            <a:r>
              <a:rPr lang="en-GB" sz="2600" b="0" dirty="0" err="1">
                <a:solidFill>
                  <a:srgbClr val="000000"/>
                </a:solidFill>
                <a:latin typeface="Arial" charset="0"/>
                <a:ea typeface="+mj-ea"/>
              </a:rPr>
              <a:t>stratégique</a:t>
            </a:r>
            <a:r>
              <a:rPr lang="en-GB" sz="2600" b="0" dirty="0">
                <a:solidFill>
                  <a:srgbClr val="000000"/>
                </a:solidFill>
                <a:latin typeface="Arial" charset="0"/>
                <a:ea typeface="+mj-ea"/>
              </a:rPr>
              <a:t> de lots </a:t>
            </a:r>
            <a:r>
              <a:rPr lang="en-GB" sz="2600" b="0" dirty="0" err="1">
                <a:solidFill>
                  <a:srgbClr val="000000"/>
                </a:solidFill>
                <a:latin typeface="Arial" charset="0"/>
                <a:ea typeface="+mj-ea"/>
              </a:rPr>
              <a:t>selon</a:t>
            </a:r>
            <a:r>
              <a:rPr lang="en-GB" sz="2600" b="0" dirty="0">
                <a:solidFill>
                  <a:srgbClr val="000000"/>
                </a:solidFill>
                <a:latin typeface="Arial" charset="0"/>
                <a:ea typeface="+mj-ea"/>
              </a:rPr>
              <a:t> art. 21, al. 1bis LMP.</a:t>
            </a:r>
          </a:p>
          <a:p>
            <a:pPr eaLnBrk="1" hangingPunct="1">
              <a:lnSpc>
                <a:spcPct val="1000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500" b="0" dirty="0">
              <a:solidFill>
                <a:srgbClr val="000000"/>
              </a:solidFill>
              <a:latin typeface="Arial" charset="0"/>
              <a:ea typeface="+mj-ea"/>
            </a:endParaRPr>
          </a:p>
        </p:txBody>
      </p:sp>
      <p:sp>
        <p:nvSpPr>
          <p:cNvPr id="38917" name="Rectangle 2">
            <a:extLst>
              <a:ext uri="{FF2B5EF4-FFF2-40B4-BE49-F238E27FC236}">
                <a16:creationId xmlns:a16="http://schemas.microsoft.com/office/drawing/2014/main" xmlns="" id="{09E83C55-12A4-4746-9A2F-5B4B10B7DE39}"/>
              </a:ext>
            </a:extLst>
          </p:cNvPr>
          <p:cNvSpPr>
            <a:spLocks noGrp="1" noChangeArrowheads="1"/>
          </p:cNvSpPr>
          <p:nvPr>
            <p:ph type="title" idx="4294967295"/>
          </p:nvPr>
        </p:nvSpPr>
        <p:spPr>
          <a:xfrm>
            <a:off x="830263" y="188913"/>
            <a:ext cx="7808912" cy="1600200"/>
          </a:xfrm>
        </p:spPr>
        <p:txBody>
          <a:bodyPr/>
          <a:lstStyle/>
          <a:p>
            <a:pPr eaLnBrk="1"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t>Les objectifs du droit des marchés publics I</a:t>
            </a:r>
          </a:p>
        </p:txBody>
      </p:sp>
    </p:spTree>
    <p:extLst>
      <p:ext uri="{BB962C8B-B14F-4D97-AF65-F5344CB8AC3E}">
        <p14:creationId xmlns:p14="http://schemas.microsoft.com/office/powerpoint/2010/main" val="2089701191"/>
      </p:ext>
    </p:extLst>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a:extLst>
              <a:ext uri="{FF2B5EF4-FFF2-40B4-BE49-F238E27FC236}">
                <a16:creationId xmlns:a16="http://schemas.microsoft.com/office/drawing/2014/main" xmlns="" id="{0120A2D6-A335-4AAD-93C4-BE1E34260742}"/>
              </a:ext>
            </a:extLst>
          </p:cNvPr>
          <p:cNvSpPr>
            <a:spLocks noGrp="1"/>
          </p:cNvSpPr>
          <p:nvPr>
            <p:ph type="dt" sz="quarter" idx="10"/>
          </p:nvPr>
        </p:nvSpPr>
        <p:spPr>
          <a:xfrm>
            <a:off x="2916238" y="6091238"/>
            <a:ext cx="5319712" cy="654050"/>
          </a:xfrm>
        </p:spPr>
        <p:txBody>
          <a:bodyPr/>
          <a:lstStyle/>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800" b="0" i="0" u="none" strike="noStrike" kern="1200" cap="none" spc="0" normalizeH="0" baseline="0" noProof="0">
                <a:ln>
                  <a:noFill/>
                </a:ln>
                <a:solidFill>
                  <a:srgbClr val="000000"/>
                </a:solidFill>
                <a:effectLst/>
                <a:uLnTx/>
                <a:uFillTx/>
                <a:latin typeface="Arial"/>
                <a:ea typeface="+mn-ea"/>
                <a:cs typeface="Arial Unicode MS" charset="0"/>
              </a:rPr>
              <a:t>Berne / 30 mai </a:t>
            </a:r>
            <a:r>
              <a:rPr kumimoji="0" lang="en-GB" sz="1800" b="0" i="0" u="none" strike="noStrike" kern="1200" cap="none" spc="0" normalizeH="0" baseline="0" noProof="0" dirty="0">
                <a:ln>
                  <a:noFill/>
                </a:ln>
                <a:solidFill>
                  <a:srgbClr val="000000"/>
                </a:solidFill>
                <a:effectLst/>
                <a:uLnTx/>
                <a:uFillTx/>
                <a:latin typeface="Arial"/>
                <a:ea typeface="+mn-ea"/>
                <a:cs typeface="Arial Unicode MS" charset="0"/>
              </a:rPr>
              <a:t>2018</a:t>
            </a: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p:txBody>
      </p:sp>
      <p:sp>
        <p:nvSpPr>
          <p:cNvPr id="4097" name="Rectangle 1">
            <a:extLst>
              <a:ext uri="{FF2B5EF4-FFF2-40B4-BE49-F238E27FC236}">
                <a16:creationId xmlns:a16="http://schemas.microsoft.com/office/drawing/2014/main" xmlns="" id="{20E1B824-C22E-4C40-8472-B3540E845173}"/>
              </a:ext>
            </a:extLst>
          </p:cNvPr>
          <p:cNvSpPr>
            <a:spLocks noGrp="1" noChangeArrowheads="1"/>
          </p:cNvSpPr>
          <p:nvPr>
            <p:ph type="subTitle"/>
          </p:nvPr>
        </p:nvSpPr>
        <p:spPr>
          <a:xfrm>
            <a:off x="676275" y="1268413"/>
            <a:ext cx="7559675" cy="4464050"/>
          </a:xfrm>
        </p:spPr>
        <p:txBody>
          <a:bodyPr/>
          <a:lstStyle/>
          <a:p>
            <a:pPr>
              <a:defRPr/>
            </a:pPr>
            <a:r>
              <a:rPr lang="fr-CH" sz="2800" b="0">
                <a:solidFill>
                  <a:schemeClr val="tx1"/>
                </a:solidFill>
                <a:latin typeface="+mn-lt"/>
              </a:rPr>
              <a:t>L’exigence de rentabilité (dans le sens de l’art. 1 LMP) reste indéterminée, dans la mesure où, en tant que principe général, elle ne dit pas si le droit des marchés publics doit s’attacher à une concurrence basée sur le prix ou sur la qualité. L’art. 21 LMP (resp. art. 29 et art. 41 du projet) répond à cette question.</a:t>
            </a:r>
            <a:endParaRPr lang="fr-CH" sz="2500" b="0">
              <a:solidFill>
                <a:schemeClr val="tx1"/>
              </a:solidFill>
              <a:latin typeface="+mn-lt"/>
              <a:ea typeface="+mj-ea"/>
            </a:endParaRPr>
          </a:p>
        </p:txBody>
      </p:sp>
      <p:sp>
        <p:nvSpPr>
          <p:cNvPr id="40965" name="Rectangle 2">
            <a:extLst>
              <a:ext uri="{FF2B5EF4-FFF2-40B4-BE49-F238E27FC236}">
                <a16:creationId xmlns:a16="http://schemas.microsoft.com/office/drawing/2014/main" xmlns="" id="{F5F94473-E38B-4B36-89A9-E4602497DEB6}"/>
              </a:ext>
            </a:extLst>
          </p:cNvPr>
          <p:cNvSpPr>
            <a:spLocks noGrp="1" noChangeArrowheads="1"/>
          </p:cNvSpPr>
          <p:nvPr>
            <p:ph type="title" idx="4294967295"/>
          </p:nvPr>
        </p:nvSpPr>
        <p:spPr>
          <a:xfrm>
            <a:off x="830263" y="188913"/>
            <a:ext cx="7808912" cy="1600200"/>
          </a:xfrm>
        </p:spPr>
        <p:txBody>
          <a:bodyPr/>
          <a:lstStyle/>
          <a:p>
            <a:pPr eaLnBrk="1"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t>Les objectifs du droit des marchés publics II</a:t>
            </a:r>
          </a:p>
        </p:txBody>
      </p:sp>
    </p:spTree>
    <p:extLst>
      <p:ext uri="{BB962C8B-B14F-4D97-AF65-F5344CB8AC3E}">
        <p14:creationId xmlns:p14="http://schemas.microsoft.com/office/powerpoint/2010/main" val="920757971"/>
      </p:ext>
    </p:extLst>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a:extLst>
              <a:ext uri="{FF2B5EF4-FFF2-40B4-BE49-F238E27FC236}">
                <a16:creationId xmlns:a16="http://schemas.microsoft.com/office/drawing/2014/main" xmlns="" id="{4F5902BF-87C2-4C63-BFFD-25ED208A3CA4}"/>
              </a:ext>
            </a:extLst>
          </p:cNvPr>
          <p:cNvSpPr>
            <a:spLocks noGrp="1"/>
          </p:cNvSpPr>
          <p:nvPr>
            <p:ph type="dt" sz="quarter" idx="10"/>
          </p:nvPr>
        </p:nvSpPr>
        <p:spPr>
          <a:xfrm>
            <a:off x="2916238" y="6165850"/>
            <a:ext cx="4968875" cy="581025"/>
          </a:xfrm>
        </p:spPr>
        <p:txBody>
          <a:bodyPr/>
          <a:lstStyle/>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800" b="0" i="0" u="none" strike="noStrike" kern="1200" cap="none" spc="0" normalizeH="0" baseline="0" noProof="0">
                <a:ln>
                  <a:noFill/>
                </a:ln>
                <a:solidFill>
                  <a:srgbClr val="000000"/>
                </a:solidFill>
                <a:effectLst/>
                <a:uLnTx/>
                <a:uFillTx/>
                <a:latin typeface="Arial"/>
                <a:ea typeface="+mn-ea"/>
                <a:cs typeface="Arial Unicode MS" charset="0"/>
              </a:rPr>
              <a:t>Berne / 30 mai </a:t>
            </a:r>
            <a:r>
              <a:rPr kumimoji="0" lang="en-GB" sz="1800" b="0" i="0" u="none" strike="noStrike" kern="1200" cap="none" spc="0" normalizeH="0" baseline="0" noProof="0" dirty="0">
                <a:ln>
                  <a:noFill/>
                </a:ln>
                <a:solidFill>
                  <a:srgbClr val="000000"/>
                </a:solidFill>
                <a:effectLst/>
                <a:uLnTx/>
                <a:uFillTx/>
                <a:latin typeface="Arial"/>
                <a:ea typeface="+mn-ea"/>
                <a:cs typeface="Arial Unicode MS" charset="0"/>
              </a:rPr>
              <a:t>2018</a:t>
            </a: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p:txBody>
      </p:sp>
      <p:sp>
        <p:nvSpPr>
          <p:cNvPr id="4097" name="Rectangle 1">
            <a:extLst>
              <a:ext uri="{FF2B5EF4-FFF2-40B4-BE49-F238E27FC236}">
                <a16:creationId xmlns:a16="http://schemas.microsoft.com/office/drawing/2014/main" xmlns="" id="{05FDCFA4-F6B2-4804-A388-7108A1D0F5A3}"/>
              </a:ext>
            </a:extLst>
          </p:cNvPr>
          <p:cNvSpPr>
            <a:spLocks noGrp="1" noChangeArrowheads="1"/>
          </p:cNvSpPr>
          <p:nvPr>
            <p:ph type="subTitle"/>
          </p:nvPr>
        </p:nvSpPr>
        <p:spPr>
          <a:xfrm>
            <a:off x="684213" y="1503363"/>
            <a:ext cx="7559675" cy="4589462"/>
          </a:xfrm>
        </p:spPr>
        <p:txBody>
          <a:bodyPr/>
          <a:lstStyle/>
          <a:p>
            <a:pPr>
              <a:lnSpc>
                <a:spcPct val="100000"/>
              </a:lnSpc>
              <a:spcBef>
                <a:spcPts val="0"/>
              </a:spcBef>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a:pPr>
            <a:r>
              <a:rPr lang="en-GB" sz="2700" b="0" dirty="0">
                <a:solidFill>
                  <a:schemeClr val="tx1"/>
                </a:solidFill>
                <a:latin typeface="+mn-lt"/>
              </a:rPr>
              <a:t>Al. 1: </a:t>
            </a:r>
            <a:r>
              <a:rPr lang="fr-CH" sz="2700" b="0" dirty="0">
                <a:solidFill>
                  <a:schemeClr val="tx1"/>
                </a:solidFill>
                <a:latin typeface="+mn-lt"/>
              </a:rPr>
              <a:t>Le marché est adjugé au soumissionnaire ayant présenté l’offre la plus avantageuse économiquement. Celle-ci est évaluée en fonction de différents critères, notamment le délai de livraison, la qualité, le prix, la rentabilité, les coûts d’exploitation, le service après-vente, l’adéquation de la prestation, le caractère esthétique, le caractère écologique et la valeur technique</a:t>
            </a:r>
            <a:r>
              <a:rPr lang="en-GB" sz="2700" b="0" dirty="0">
                <a:solidFill>
                  <a:schemeClr val="tx1"/>
                </a:solidFill>
                <a:latin typeface="+mn-lt"/>
              </a:rPr>
              <a:t>.</a:t>
            </a:r>
            <a:endParaRPr lang="en-GB" sz="2700" b="0" dirty="0">
              <a:solidFill>
                <a:schemeClr val="tx1"/>
              </a:solidFill>
              <a:latin typeface="+mn-lt"/>
              <a:ea typeface="+mj-ea"/>
            </a:endParaRPr>
          </a:p>
        </p:txBody>
      </p:sp>
      <p:sp>
        <p:nvSpPr>
          <p:cNvPr id="43013" name="Rectangle 2">
            <a:extLst>
              <a:ext uri="{FF2B5EF4-FFF2-40B4-BE49-F238E27FC236}">
                <a16:creationId xmlns:a16="http://schemas.microsoft.com/office/drawing/2014/main" xmlns="" id="{F8A9C32C-E0C0-469E-84B5-20E85E4F65B1}"/>
              </a:ext>
            </a:extLst>
          </p:cNvPr>
          <p:cNvSpPr>
            <a:spLocks noGrp="1" noChangeArrowheads="1"/>
          </p:cNvSpPr>
          <p:nvPr>
            <p:ph type="title" idx="4294967295"/>
          </p:nvPr>
        </p:nvSpPr>
        <p:spPr>
          <a:xfrm>
            <a:off x="684213" y="476250"/>
            <a:ext cx="7954962" cy="1312863"/>
          </a:xfrm>
        </p:spPr>
        <p:txBody>
          <a:bodyPr/>
          <a:lstStyle/>
          <a:p>
            <a:pPr eaLnBrk="1"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t>L’offre la plus avantageuse économiquement selon art. 21 de la LMP I</a:t>
            </a:r>
          </a:p>
        </p:txBody>
      </p:sp>
    </p:spTree>
    <p:extLst>
      <p:ext uri="{BB962C8B-B14F-4D97-AF65-F5344CB8AC3E}">
        <p14:creationId xmlns:p14="http://schemas.microsoft.com/office/powerpoint/2010/main" val="905584557"/>
      </p:ext>
    </p:extLst>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a:extLst>
              <a:ext uri="{FF2B5EF4-FFF2-40B4-BE49-F238E27FC236}">
                <a16:creationId xmlns:a16="http://schemas.microsoft.com/office/drawing/2014/main" xmlns="" id="{79BA7EE8-EC17-4474-A86D-57076BDCF2C6}"/>
              </a:ext>
            </a:extLst>
          </p:cNvPr>
          <p:cNvSpPr>
            <a:spLocks noGrp="1"/>
          </p:cNvSpPr>
          <p:nvPr>
            <p:ph type="dt" sz="quarter" idx="10"/>
          </p:nvPr>
        </p:nvSpPr>
        <p:spPr>
          <a:xfrm>
            <a:off x="2987675" y="6165850"/>
            <a:ext cx="4897438" cy="581025"/>
          </a:xfrm>
        </p:spPr>
        <p:txBody>
          <a:bodyPr/>
          <a:lstStyle/>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800" b="0" i="0" u="none" strike="noStrike" kern="1200" cap="none" spc="0" normalizeH="0" baseline="0" noProof="0">
                <a:ln>
                  <a:noFill/>
                </a:ln>
                <a:solidFill>
                  <a:srgbClr val="000000"/>
                </a:solidFill>
                <a:effectLst/>
                <a:uLnTx/>
                <a:uFillTx/>
                <a:latin typeface="Arial"/>
                <a:ea typeface="+mn-ea"/>
                <a:cs typeface="Arial Unicode MS" charset="0"/>
              </a:rPr>
              <a:t>Berne / 30 mai </a:t>
            </a:r>
            <a:r>
              <a:rPr kumimoji="0" lang="en-GB" sz="1800" b="0" i="0" u="none" strike="noStrike" kern="1200" cap="none" spc="0" normalizeH="0" baseline="0" noProof="0" dirty="0">
                <a:ln>
                  <a:noFill/>
                </a:ln>
                <a:solidFill>
                  <a:srgbClr val="000000"/>
                </a:solidFill>
                <a:effectLst/>
                <a:uLnTx/>
                <a:uFillTx/>
                <a:latin typeface="Arial"/>
                <a:ea typeface="+mn-ea"/>
                <a:cs typeface="Arial Unicode MS" charset="0"/>
              </a:rPr>
              <a:t>2018</a:t>
            </a: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p:txBody>
      </p:sp>
      <p:sp>
        <p:nvSpPr>
          <p:cNvPr id="4097" name="Rectangle 1">
            <a:extLst>
              <a:ext uri="{FF2B5EF4-FFF2-40B4-BE49-F238E27FC236}">
                <a16:creationId xmlns:a16="http://schemas.microsoft.com/office/drawing/2014/main" xmlns="" id="{51529054-C08E-491F-8EAC-9C108BEA84C5}"/>
              </a:ext>
            </a:extLst>
          </p:cNvPr>
          <p:cNvSpPr>
            <a:spLocks noGrp="1" noChangeArrowheads="1"/>
          </p:cNvSpPr>
          <p:nvPr>
            <p:ph type="subTitle"/>
          </p:nvPr>
        </p:nvSpPr>
        <p:spPr>
          <a:xfrm>
            <a:off x="684213" y="1503363"/>
            <a:ext cx="7559675" cy="4589462"/>
          </a:xfrm>
        </p:spPr>
        <p:txBody>
          <a:bodyPr/>
          <a:lstStyle/>
          <a:p>
            <a:pPr eaLnBrk="1" hangingPunct="1">
              <a:lnSpc>
                <a:spcPct val="1000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500" b="0" dirty="0" err="1">
                <a:solidFill>
                  <a:srgbClr val="000000"/>
                </a:solidFill>
                <a:latin typeface="Arial" charset="0"/>
                <a:ea typeface="+mj-ea"/>
              </a:rPr>
              <a:t>Aussi</a:t>
            </a:r>
            <a:r>
              <a:rPr lang="en-GB" sz="2500" b="0" dirty="0">
                <a:solidFill>
                  <a:srgbClr val="000000"/>
                </a:solidFill>
                <a:latin typeface="Arial" charset="0"/>
                <a:ea typeface="+mj-ea"/>
              </a:rPr>
              <a:t> </a:t>
            </a:r>
            <a:r>
              <a:rPr lang="en-GB" sz="2500" b="0" dirty="0" err="1">
                <a:solidFill>
                  <a:srgbClr val="000000"/>
                </a:solidFill>
                <a:latin typeface="Arial" charset="0"/>
                <a:ea typeface="+mj-ea"/>
              </a:rPr>
              <a:t>bien</a:t>
            </a:r>
            <a:r>
              <a:rPr lang="en-GB" sz="2500" b="0" dirty="0">
                <a:solidFill>
                  <a:srgbClr val="000000"/>
                </a:solidFill>
                <a:latin typeface="Arial" charset="0"/>
                <a:ea typeface="+mj-ea"/>
              </a:rPr>
              <a:t> le </a:t>
            </a:r>
            <a:r>
              <a:rPr lang="en-GB" sz="2500" b="0" dirty="0" err="1">
                <a:solidFill>
                  <a:srgbClr val="000000"/>
                </a:solidFill>
                <a:latin typeface="Arial" charset="0"/>
                <a:ea typeface="+mj-ea"/>
              </a:rPr>
              <a:t>libellé</a:t>
            </a:r>
            <a:r>
              <a:rPr lang="en-GB" sz="2500" b="0" dirty="0">
                <a:solidFill>
                  <a:srgbClr val="000000"/>
                </a:solidFill>
                <a:latin typeface="Arial" charset="0"/>
                <a:ea typeface="+mj-ea"/>
              </a:rPr>
              <a:t> que </a:t>
            </a:r>
            <a:r>
              <a:rPr lang="en-GB" sz="2500" b="0" dirty="0" err="1">
                <a:solidFill>
                  <a:srgbClr val="000000"/>
                </a:solidFill>
                <a:latin typeface="Arial" charset="0"/>
                <a:ea typeface="+mj-ea"/>
              </a:rPr>
              <a:t>l’historique</a:t>
            </a:r>
            <a:r>
              <a:rPr lang="en-GB" sz="2500" b="0" dirty="0">
                <a:solidFill>
                  <a:srgbClr val="000000"/>
                </a:solidFill>
                <a:latin typeface="Arial" charset="0"/>
                <a:ea typeface="+mj-ea"/>
              </a:rPr>
              <a:t> de </a:t>
            </a:r>
            <a:r>
              <a:rPr lang="en-GB" sz="2500" b="0" dirty="0" err="1">
                <a:solidFill>
                  <a:srgbClr val="000000"/>
                </a:solidFill>
                <a:latin typeface="Arial" charset="0"/>
                <a:ea typeface="+mj-ea"/>
              </a:rPr>
              <a:t>l’art</a:t>
            </a:r>
            <a:r>
              <a:rPr lang="en-GB" sz="2500" b="0" dirty="0">
                <a:solidFill>
                  <a:srgbClr val="000000"/>
                </a:solidFill>
                <a:latin typeface="Arial" charset="0"/>
                <a:ea typeface="+mj-ea"/>
              </a:rPr>
              <a:t>. 21, al. 3 LMP </a:t>
            </a:r>
            <a:r>
              <a:rPr lang="en-GB" sz="2500" b="0" dirty="0" err="1">
                <a:solidFill>
                  <a:srgbClr val="000000"/>
                </a:solidFill>
                <a:latin typeface="Arial" charset="0"/>
                <a:ea typeface="+mj-ea"/>
              </a:rPr>
              <a:t>autorisent</a:t>
            </a:r>
            <a:r>
              <a:rPr lang="en-GB" sz="2500" b="0" dirty="0">
                <a:solidFill>
                  <a:srgbClr val="000000"/>
                </a:solidFill>
                <a:latin typeface="Arial" charset="0"/>
                <a:ea typeface="+mj-ea"/>
              </a:rPr>
              <a:t> la conclusion inverse, </a:t>
            </a:r>
            <a:r>
              <a:rPr lang="en-GB" sz="2500" b="0" dirty="0" err="1">
                <a:solidFill>
                  <a:srgbClr val="000000"/>
                </a:solidFill>
                <a:latin typeface="Arial" charset="0"/>
                <a:ea typeface="+mj-ea"/>
              </a:rPr>
              <a:t>selon</a:t>
            </a:r>
            <a:r>
              <a:rPr lang="en-GB" sz="2500" b="0" dirty="0">
                <a:solidFill>
                  <a:srgbClr val="000000"/>
                </a:solidFill>
                <a:latin typeface="Arial" charset="0"/>
                <a:ea typeface="+mj-ea"/>
              </a:rPr>
              <a:t> </a:t>
            </a:r>
            <a:r>
              <a:rPr lang="en-GB" sz="2500" b="0" dirty="0" err="1">
                <a:solidFill>
                  <a:srgbClr val="000000"/>
                </a:solidFill>
                <a:latin typeface="Arial" charset="0"/>
                <a:ea typeface="+mj-ea"/>
              </a:rPr>
              <a:t>laquelle</a:t>
            </a:r>
            <a:r>
              <a:rPr lang="en-GB" sz="2500" b="0" dirty="0">
                <a:solidFill>
                  <a:srgbClr val="000000"/>
                </a:solidFill>
                <a:latin typeface="Arial" charset="0"/>
                <a:ea typeface="+mj-ea"/>
              </a:rPr>
              <a:t> le </a:t>
            </a:r>
            <a:r>
              <a:rPr lang="en-GB" sz="2500" b="0" dirty="0" err="1">
                <a:solidFill>
                  <a:srgbClr val="000000"/>
                </a:solidFill>
                <a:latin typeface="Arial" charset="0"/>
                <a:ea typeface="+mj-ea"/>
              </a:rPr>
              <a:t>législateur</a:t>
            </a:r>
            <a:r>
              <a:rPr lang="en-GB" sz="2500" b="0" dirty="0">
                <a:solidFill>
                  <a:srgbClr val="000000"/>
                </a:solidFill>
                <a:latin typeface="Arial" charset="0"/>
                <a:ea typeface="+mj-ea"/>
              </a:rPr>
              <a:t> </a:t>
            </a:r>
            <a:r>
              <a:rPr lang="en-GB" sz="2500" b="0" dirty="0" err="1">
                <a:solidFill>
                  <a:srgbClr val="000000"/>
                </a:solidFill>
                <a:latin typeface="Arial" charset="0"/>
                <a:ea typeface="+mj-ea"/>
              </a:rPr>
              <a:t>considère</a:t>
            </a:r>
            <a:r>
              <a:rPr lang="en-GB" sz="2500" b="0" dirty="0">
                <a:solidFill>
                  <a:srgbClr val="000000"/>
                </a:solidFill>
                <a:latin typeface="Arial" charset="0"/>
                <a:ea typeface="+mj-ea"/>
              </a:rPr>
              <a:t> </a:t>
            </a:r>
            <a:r>
              <a:rPr lang="en-GB" sz="2500" b="0" dirty="0" err="1">
                <a:solidFill>
                  <a:srgbClr val="000000"/>
                </a:solidFill>
                <a:latin typeface="Arial" charset="0"/>
                <a:ea typeface="+mj-ea"/>
              </a:rPr>
              <a:t>une</a:t>
            </a:r>
            <a:r>
              <a:rPr lang="en-GB" sz="2500" b="0" dirty="0">
                <a:solidFill>
                  <a:srgbClr val="000000"/>
                </a:solidFill>
                <a:latin typeface="Arial" charset="0"/>
                <a:ea typeface="+mj-ea"/>
              </a:rPr>
              <a:t> concurrence </a:t>
            </a:r>
            <a:r>
              <a:rPr lang="en-GB" sz="2500" b="0" dirty="0" err="1">
                <a:solidFill>
                  <a:srgbClr val="000000"/>
                </a:solidFill>
                <a:latin typeface="Arial" charset="0"/>
                <a:ea typeface="+mj-ea"/>
              </a:rPr>
              <a:t>basée</a:t>
            </a:r>
            <a:r>
              <a:rPr lang="en-GB" sz="2500" b="0" dirty="0">
                <a:solidFill>
                  <a:srgbClr val="000000"/>
                </a:solidFill>
                <a:latin typeface="Arial" charset="0"/>
                <a:ea typeface="+mj-ea"/>
              </a:rPr>
              <a:t> </a:t>
            </a:r>
            <a:r>
              <a:rPr lang="en-GB" sz="2500" b="0" dirty="0" err="1">
                <a:solidFill>
                  <a:srgbClr val="000000"/>
                </a:solidFill>
                <a:latin typeface="Arial" charset="0"/>
                <a:ea typeface="+mj-ea"/>
              </a:rPr>
              <a:t>uniquement</a:t>
            </a:r>
            <a:r>
              <a:rPr lang="en-GB" sz="2500" b="0" dirty="0">
                <a:solidFill>
                  <a:srgbClr val="000000"/>
                </a:solidFill>
                <a:latin typeface="Arial" charset="0"/>
                <a:ea typeface="+mj-ea"/>
              </a:rPr>
              <a:t> sur le prix </a:t>
            </a:r>
            <a:r>
              <a:rPr lang="en-GB" sz="2500" b="0" dirty="0" err="1">
                <a:solidFill>
                  <a:srgbClr val="000000"/>
                </a:solidFill>
                <a:latin typeface="Arial" charset="0"/>
                <a:ea typeface="+mj-ea"/>
              </a:rPr>
              <a:t>comme</a:t>
            </a:r>
            <a:r>
              <a:rPr lang="en-GB" sz="2500" b="0" dirty="0">
                <a:solidFill>
                  <a:srgbClr val="000000"/>
                </a:solidFill>
                <a:latin typeface="Arial" charset="0"/>
                <a:ea typeface="+mj-ea"/>
              </a:rPr>
              <a:t> non </a:t>
            </a:r>
            <a:r>
              <a:rPr lang="en-GB" sz="2500" b="0" dirty="0" err="1">
                <a:solidFill>
                  <a:srgbClr val="000000"/>
                </a:solidFill>
                <a:latin typeface="Arial" charset="0"/>
                <a:ea typeface="+mj-ea"/>
              </a:rPr>
              <a:t>conforme</a:t>
            </a:r>
            <a:r>
              <a:rPr lang="en-GB" sz="2500" b="0" dirty="0">
                <a:solidFill>
                  <a:srgbClr val="000000"/>
                </a:solidFill>
                <a:latin typeface="Arial" charset="0"/>
                <a:ea typeface="+mj-ea"/>
              </a:rPr>
              <a:t> pour des </a:t>
            </a:r>
            <a:r>
              <a:rPr lang="en-GB" sz="2500" b="0" dirty="0" err="1">
                <a:solidFill>
                  <a:srgbClr val="000000"/>
                </a:solidFill>
                <a:latin typeface="Arial" charset="0"/>
                <a:ea typeface="+mj-ea"/>
              </a:rPr>
              <a:t>biens</a:t>
            </a:r>
            <a:r>
              <a:rPr lang="en-GB" sz="2500" b="0" dirty="0">
                <a:solidFill>
                  <a:srgbClr val="000000"/>
                </a:solidFill>
                <a:latin typeface="Arial" charset="0"/>
                <a:ea typeface="+mj-ea"/>
              </a:rPr>
              <a:t> </a:t>
            </a:r>
            <a:r>
              <a:rPr lang="en-GB" sz="2500" b="0" i="1" dirty="0">
                <a:solidFill>
                  <a:srgbClr val="000000"/>
                </a:solidFill>
                <a:latin typeface="Arial" charset="0"/>
                <a:ea typeface="+mj-ea"/>
              </a:rPr>
              <a:t>non</a:t>
            </a:r>
            <a:r>
              <a:rPr lang="en-GB" sz="2500" b="0" dirty="0">
                <a:solidFill>
                  <a:srgbClr val="000000"/>
                </a:solidFill>
                <a:latin typeface="Arial" charset="0"/>
                <a:ea typeface="+mj-ea"/>
              </a:rPr>
              <a:t> </a:t>
            </a:r>
            <a:r>
              <a:rPr lang="en-GB" sz="2500" b="0" dirty="0" err="1">
                <a:solidFill>
                  <a:srgbClr val="000000"/>
                </a:solidFill>
                <a:latin typeface="Arial" charset="0"/>
                <a:ea typeface="+mj-ea"/>
              </a:rPr>
              <a:t>largement</a:t>
            </a:r>
            <a:r>
              <a:rPr lang="en-GB" sz="2500" b="0" dirty="0">
                <a:solidFill>
                  <a:srgbClr val="000000"/>
                </a:solidFill>
                <a:latin typeface="Arial" charset="0"/>
                <a:ea typeface="+mj-ea"/>
              </a:rPr>
              <a:t> </a:t>
            </a:r>
            <a:r>
              <a:rPr lang="en-GB" sz="2500" b="0" dirty="0" err="1">
                <a:solidFill>
                  <a:srgbClr val="000000"/>
                </a:solidFill>
                <a:latin typeface="Arial" charset="0"/>
                <a:ea typeface="+mj-ea"/>
              </a:rPr>
              <a:t>standardisés</a:t>
            </a:r>
            <a:r>
              <a:rPr lang="en-GB" sz="2500" b="0" dirty="0">
                <a:solidFill>
                  <a:srgbClr val="000000"/>
                </a:solidFill>
                <a:latin typeface="Arial" charset="0"/>
                <a:ea typeface="+mj-ea"/>
              </a:rPr>
              <a:t> (</a:t>
            </a:r>
            <a:r>
              <a:rPr lang="en-GB" sz="2500" b="0" dirty="0" err="1">
                <a:solidFill>
                  <a:srgbClr val="000000"/>
                </a:solidFill>
                <a:latin typeface="Arial" charset="0"/>
                <a:ea typeface="+mj-ea"/>
              </a:rPr>
              <a:t>décision</a:t>
            </a:r>
            <a:r>
              <a:rPr lang="en-GB" sz="2500" b="0" dirty="0">
                <a:solidFill>
                  <a:srgbClr val="000000"/>
                </a:solidFill>
                <a:latin typeface="Arial" charset="0"/>
                <a:ea typeface="+mj-ea"/>
              </a:rPr>
              <a:t> </a:t>
            </a:r>
            <a:r>
              <a:rPr lang="en-GB" sz="2500" b="0" dirty="0" err="1">
                <a:solidFill>
                  <a:srgbClr val="000000"/>
                </a:solidFill>
                <a:latin typeface="Arial" charset="0"/>
                <a:ea typeface="+mj-ea"/>
              </a:rPr>
              <a:t>incidente</a:t>
            </a:r>
            <a:r>
              <a:rPr lang="en-GB" sz="2500" b="0" dirty="0">
                <a:solidFill>
                  <a:srgbClr val="000000"/>
                </a:solidFill>
                <a:latin typeface="Arial" charset="0"/>
                <a:ea typeface="+mj-ea"/>
              </a:rPr>
              <a:t> du Tribunal administratif fédéral </a:t>
            </a:r>
            <a:br>
              <a:rPr lang="en-GB" sz="2500" b="0" dirty="0">
                <a:solidFill>
                  <a:srgbClr val="000000"/>
                </a:solidFill>
                <a:latin typeface="Arial" charset="0"/>
                <a:ea typeface="+mj-ea"/>
              </a:rPr>
            </a:br>
            <a:r>
              <a:rPr lang="en-GB" sz="2500" b="0" dirty="0">
                <a:solidFill>
                  <a:srgbClr val="000000"/>
                </a:solidFill>
                <a:latin typeface="Arial" charset="0"/>
                <a:ea typeface="+mj-ea"/>
              </a:rPr>
              <a:t>B-2960/2014 du 28 </a:t>
            </a:r>
            <a:r>
              <a:rPr lang="en-GB" sz="2500" b="0" dirty="0" err="1">
                <a:solidFill>
                  <a:srgbClr val="000000"/>
                </a:solidFill>
                <a:latin typeface="Arial" charset="0"/>
                <a:ea typeface="+mj-ea"/>
              </a:rPr>
              <a:t>octobre</a:t>
            </a:r>
            <a:r>
              <a:rPr lang="en-GB" sz="2500" b="0" dirty="0">
                <a:solidFill>
                  <a:srgbClr val="000000"/>
                </a:solidFill>
                <a:latin typeface="Arial" charset="0"/>
                <a:ea typeface="+mj-ea"/>
              </a:rPr>
              <a:t> 2014 E. 4.2.5.1 s. avec </a:t>
            </a:r>
            <a:r>
              <a:rPr lang="en-GB" sz="2500" b="0" dirty="0" err="1">
                <a:solidFill>
                  <a:srgbClr val="000000"/>
                </a:solidFill>
                <a:latin typeface="Arial" charset="0"/>
                <a:ea typeface="+mj-ea"/>
              </a:rPr>
              <a:t>références</a:t>
            </a:r>
            <a:r>
              <a:rPr lang="en-GB" sz="2500" b="0" dirty="0">
                <a:solidFill>
                  <a:srgbClr val="000000"/>
                </a:solidFill>
                <a:latin typeface="Arial" charset="0"/>
                <a:ea typeface="+mj-ea"/>
              </a:rPr>
              <a:t>; Steiner, Zufferey/Stöckli (</a:t>
            </a:r>
            <a:r>
              <a:rPr lang="en-GB" sz="2500" b="0" dirty="0" err="1">
                <a:solidFill>
                  <a:srgbClr val="000000"/>
                </a:solidFill>
                <a:latin typeface="Arial" charset="0"/>
                <a:ea typeface="+mj-ea"/>
              </a:rPr>
              <a:t>éd</a:t>
            </a:r>
            <a:r>
              <a:rPr lang="en-GB" sz="2500" b="0" dirty="0">
                <a:solidFill>
                  <a:srgbClr val="000000"/>
                </a:solidFill>
                <a:latin typeface="Arial" charset="0"/>
                <a:ea typeface="+mj-ea"/>
              </a:rPr>
              <a:t>.), </a:t>
            </a:r>
            <a:r>
              <a:rPr lang="en-GB" sz="2500" b="0" dirty="0" err="1">
                <a:solidFill>
                  <a:srgbClr val="000000"/>
                </a:solidFill>
                <a:latin typeface="Arial" charset="0"/>
                <a:ea typeface="+mj-ea"/>
              </a:rPr>
              <a:t>Marchés</a:t>
            </a:r>
            <a:r>
              <a:rPr lang="en-GB" sz="2500" b="0" dirty="0">
                <a:solidFill>
                  <a:srgbClr val="000000"/>
                </a:solidFill>
                <a:latin typeface="Arial" charset="0"/>
                <a:ea typeface="+mj-ea"/>
              </a:rPr>
              <a:t> publics 2014, p. 166 ss. avec </a:t>
            </a:r>
            <a:r>
              <a:rPr lang="en-GB" sz="2500" b="0" dirty="0" err="1">
                <a:solidFill>
                  <a:srgbClr val="000000"/>
                </a:solidFill>
                <a:latin typeface="Arial" charset="0"/>
                <a:ea typeface="+mj-ea"/>
              </a:rPr>
              <a:t>références</a:t>
            </a:r>
            <a:r>
              <a:rPr lang="en-GB" sz="2500" b="0" dirty="0">
                <a:solidFill>
                  <a:srgbClr val="000000"/>
                </a:solidFill>
                <a:latin typeface="Arial" charset="0"/>
                <a:ea typeface="+mj-ea"/>
              </a:rPr>
              <a:t>). </a:t>
            </a:r>
          </a:p>
        </p:txBody>
      </p:sp>
      <p:sp>
        <p:nvSpPr>
          <p:cNvPr id="45061" name="Rectangle 2">
            <a:extLst>
              <a:ext uri="{FF2B5EF4-FFF2-40B4-BE49-F238E27FC236}">
                <a16:creationId xmlns:a16="http://schemas.microsoft.com/office/drawing/2014/main" xmlns="" id="{C729FB86-6837-43BF-A0B3-3EE16B0FFD1B}"/>
              </a:ext>
            </a:extLst>
          </p:cNvPr>
          <p:cNvSpPr>
            <a:spLocks noGrp="1" noChangeArrowheads="1"/>
          </p:cNvSpPr>
          <p:nvPr>
            <p:ph type="title" idx="4294967295"/>
          </p:nvPr>
        </p:nvSpPr>
        <p:spPr>
          <a:xfrm>
            <a:off x="684213" y="476250"/>
            <a:ext cx="7954962" cy="1312863"/>
          </a:xfrm>
        </p:spPr>
        <p:txBody>
          <a:bodyPr/>
          <a:lstStyle/>
          <a:p>
            <a:pPr eaLnBrk="1"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t>L’offre la plus avantageuse économiquement selon art. 21 de la LMP II </a:t>
            </a:r>
          </a:p>
        </p:txBody>
      </p:sp>
    </p:spTree>
    <p:extLst>
      <p:ext uri="{BB962C8B-B14F-4D97-AF65-F5344CB8AC3E}">
        <p14:creationId xmlns:p14="http://schemas.microsoft.com/office/powerpoint/2010/main" val="2754306252"/>
      </p:ext>
    </p:extLst>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260648"/>
            <a:ext cx="9793088" cy="1728192"/>
          </a:xfrm>
        </p:spPr>
        <p:txBody>
          <a:bodyPr>
            <a:normAutofit/>
          </a:bodyPr>
          <a:lstStyle/>
          <a:p>
            <a:r>
              <a:rPr lang="de-CH" dirty="0"/>
              <a:t>Einführung</a:t>
            </a:r>
            <a:br>
              <a:rPr lang="de-CH" dirty="0"/>
            </a:br>
            <a:r>
              <a:rPr lang="de-CH" b="0" i="1" dirty="0" err="1">
                <a:solidFill>
                  <a:schemeClr val="tx1">
                    <a:lumMod val="65000"/>
                    <a:lumOff val="35000"/>
                  </a:schemeClr>
                </a:solidFill>
              </a:rPr>
              <a:t>Introduction</a:t>
            </a:r>
            <a:endParaRPr lang="de-CH" b="0" i="1" kern="1200" cap="none" spc="0" normalizeH="0" dirty="0">
              <a:solidFill>
                <a:schemeClr val="tx1"/>
              </a:solidFill>
            </a:endParaRPr>
          </a:p>
        </p:txBody>
      </p:sp>
      <p:sp>
        <p:nvSpPr>
          <p:cNvPr id="8" name="Textfeld 7"/>
          <p:cNvSpPr txBox="1"/>
          <p:nvPr/>
        </p:nvSpPr>
        <p:spPr>
          <a:xfrm>
            <a:off x="3563894" y="2276872"/>
            <a:ext cx="184731" cy="369332"/>
          </a:xfrm>
          <a:prstGeom prst="rect">
            <a:avLst/>
          </a:prstGeom>
          <a:noFill/>
        </p:spPr>
        <p:txBody>
          <a:bodyPr wrap="none" rtlCol="0">
            <a:spAutoFit/>
          </a:bodyPr>
          <a:lstStyle/>
          <a:p>
            <a:endParaRPr lang="de-CH"/>
          </a:p>
        </p:txBody>
      </p:sp>
      <p:sp>
        <p:nvSpPr>
          <p:cNvPr id="2" name="Textfeld 1"/>
          <p:cNvSpPr txBox="1"/>
          <p:nvPr/>
        </p:nvSpPr>
        <p:spPr>
          <a:xfrm>
            <a:off x="323533" y="3140968"/>
            <a:ext cx="1981633" cy="523220"/>
          </a:xfrm>
          <a:prstGeom prst="rect">
            <a:avLst/>
          </a:prstGeom>
          <a:noFill/>
        </p:spPr>
        <p:txBody>
          <a:bodyPr wrap="none" rtlCol="0">
            <a:spAutoFit/>
          </a:bodyPr>
          <a:lstStyle/>
          <a:p>
            <a:r>
              <a:rPr lang="de-CH" sz="2800" dirty="0">
                <a:solidFill>
                  <a:schemeClr val="tx1">
                    <a:lumMod val="75000"/>
                    <a:lumOff val="25000"/>
                  </a:schemeClr>
                </a:solidFill>
                <a:latin typeface="Arial" panose="020B0604020202020204" pitchFamily="34" charset="0"/>
                <a:cs typeface="Arial" panose="020B0604020202020204" pitchFamily="34" charset="0"/>
              </a:rPr>
              <a:t>Hans Wicki</a:t>
            </a:r>
          </a:p>
        </p:txBody>
      </p:sp>
      <p:sp>
        <p:nvSpPr>
          <p:cNvPr id="3" name="Textfeld 2"/>
          <p:cNvSpPr txBox="1"/>
          <p:nvPr/>
        </p:nvSpPr>
        <p:spPr>
          <a:xfrm>
            <a:off x="3131840" y="5710024"/>
            <a:ext cx="5721047" cy="646331"/>
          </a:xfrm>
          <a:prstGeom prst="rect">
            <a:avLst/>
          </a:prstGeom>
          <a:noFill/>
        </p:spPr>
        <p:txBody>
          <a:bodyPr wrap="square" rtlCol="0">
            <a:spAutoFit/>
          </a:bodyPr>
          <a:lstStyle/>
          <a:p>
            <a:pPr algn="ctr"/>
            <a:r>
              <a:rPr lang="de-CH" dirty="0">
                <a:latin typeface="Arial" panose="020B0604020202020204" pitchFamily="34" charset="0"/>
                <a:cs typeface="Arial" panose="020B0604020202020204" pitchFamily="34" charset="0"/>
              </a:rPr>
              <a:t>Ständerat und Präsident </a:t>
            </a:r>
            <a:r>
              <a:rPr lang="de-CH" dirty="0" err="1">
                <a:latin typeface="Arial" panose="020B0604020202020204" pitchFamily="34" charset="0"/>
                <a:cs typeface="Arial" panose="020B0604020202020204" pitchFamily="34" charset="0"/>
              </a:rPr>
              <a:t>bauenschweiz</a:t>
            </a:r>
            <a:endParaRPr lang="de-CH" dirty="0">
              <a:latin typeface="Arial" panose="020B0604020202020204" pitchFamily="34" charset="0"/>
              <a:cs typeface="Arial" panose="020B0604020202020204" pitchFamily="34" charset="0"/>
            </a:endParaRPr>
          </a:p>
          <a:p>
            <a:pPr algn="ctr"/>
            <a:r>
              <a:rPr lang="de-CH" i="1" dirty="0" err="1">
                <a:latin typeface="Arial" panose="020B0604020202020204" pitchFamily="34" charset="0"/>
                <a:cs typeface="Arial" panose="020B0604020202020204" pitchFamily="34" charset="0"/>
              </a:rPr>
              <a:t>Conseiller</a:t>
            </a:r>
            <a:r>
              <a:rPr lang="de-CH" i="1" dirty="0">
                <a:latin typeface="Arial" panose="020B0604020202020204" pitchFamily="34" charset="0"/>
                <a:cs typeface="Arial" panose="020B0604020202020204" pitchFamily="34" charset="0"/>
              </a:rPr>
              <a:t> </a:t>
            </a:r>
            <a:r>
              <a:rPr lang="de-CH" i="1" dirty="0" err="1">
                <a:latin typeface="Arial" panose="020B0604020202020204" pitchFamily="34" charset="0"/>
                <a:cs typeface="Arial" panose="020B0604020202020204" pitchFamily="34" charset="0"/>
              </a:rPr>
              <a:t>aux</a:t>
            </a:r>
            <a:r>
              <a:rPr lang="de-CH" i="1" dirty="0">
                <a:latin typeface="Arial" panose="020B0604020202020204" pitchFamily="34" charset="0"/>
                <a:cs typeface="Arial" panose="020B0604020202020204" pitchFamily="34" charset="0"/>
              </a:rPr>
              <a:t> </a:t>
            </a:r>
            <a:r>
              <a:rPr lang="de-CH" i="1" dirty="0" err="1">
                <a:latin typeface="Arial" panose="020B0604020202020204" pitchFamily="34" charset="0"/>
                <a:cs typeface="Arial" panose="020B0604020202020204" pitchFamily="34" charset="0"/>
              </a:rPr>
              <a:t>états</a:t>
            </a:r>
            <a:r>
              <a:rPr lang="de-CH" i="1" dirty="0">
                <a:latin typeface="Arial" panose="020B0604020202020204" pitchFamily="34" charset="0"/>
                <a:cs typeface="Arial" panose="020B0604020202020204" pitchFamily="34" charset="0"/>
              </a:rPr>
              <a:t> et </a:t>
            </a:r>
            <a:r>
              <a:rPr lang="de-CH" i="1" dirty="0" err="1">
                <a:latin typeface="Arial" panose="020B0604020202020204" pitchFamily="34" charset="0"/>
                <a:cs typeface="Arial" panose="020B0604020202020204" pitchFamily="34" charset="0"/>
              </a:rPr>
              <a:t>président</a:t>
            </a:r>
            <a:r>
              <a:rPr lang="de-CH" i="1" dirty="0">
                <a:latin typeface="Arial" panose="020B0604020202020204" pitchFamily="34" charset="0"/>
                <a:cs typeface="Arial" panose="020B0604020202020204" pitchFamily="34" charset="0"/>
              </a:rPr>
              <a:t> constructionsuisse</a:t>
            </a:r>
          </a:p>
        </p:txBody>
      </p:sp>
      <p:pic>
        <p:nvPicPr>
          <p:cNvPr id="9" name="Grafik 8">
            <a:extLst>
              <a:ext uri="{FF2B5EF4-FFF2-40B4-BE49-F238E27FC236}">
                <a16:creationId xmlns:a16="http://schemas.microsoft.com/office/drawing/2014/main" xmlns="" id="{59CE6016-B43C-41C9-BAF4-4D17FB22CC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260" y="1758856"/>
            <a:ext cx="2664296" cy="3730991"/>
          </a:xfrm>
          <a:prstGeom prst="rect">
            <a:avLst/>
          </a:prstGeom>
        </p:spPr>
      </p:pic>
    </p:spTree>
    <p:extLst>
      <p:ext uri="{BB962C8B-B14F-4D97-AF65-F5344CB8AC3E}">
        <p14:creationId xmlns:p14="http://schemas.microsoft.com/office/powerpoint/2010/main" val="345949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a:extLst>
              <a:ext uri="{FF2B5EF4-FFF2-40B4-BE49-F238E27FC236}">
                <a16:creationId xmlns:a16="http://schemas.microsoft.com/office/drawing/2014/main" xmlns="" id="{AC27AB36-04C8-40CB-BA81-682A0A6734D7}"/>
              </a:ext>
            </a:extLst>
          </p:cNvPr>
          <p:cNvSpPr>
            <a:spLocks noGrp="1"/>
          </p:cNvSpPr>
          <p:nvPr>
            <p:ph type="dt" sz="quarter" idx="10"/>
          </p:nvPr>
        </p:nvSpPr>
        <p:spPr>
          <a:xfrm>
            <a:off x="2987675" y="6165850"/>
            <a:ext cx="4897438" cy="581025"/>
          </a:xfrm>
        </p:spPr>
        <p:txBody>
          <a:bodyPr/>
          <a:lstStyle/>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800" b="0" i="0" u="none" strike="noStrike" kern="1200" cap="none" spc="0" normalizeH="0" baseline="0" noProof="0">
                <a:ln>
                  <a:noFill/>
                </a:ln>
                <a:solidFill>
                  <a:srgbClr val="000000"/>
                </a:solidFill>
                <a:effectLst/>
                <a:uLnTx/>
                <a:uFillTx/>
                <a:latin typeface="Arial"/>
                <a:ea typeface="+mn-ea"/>
                <a:cs typeface="Arial Unicode MS" charset="0"/>
              </a:rPr>
              <a:t>Berne / 30 mai </a:t>
            </a:r>
            <a:r>
              <a:rPr kumimoji="0" lang="en-GB" sz="1800" b="0" i="0" u="none" strike="noStrike" kern="1200" cap="none" spc="0" normalizeH="0" baseline="0" noProof="0" dirty="0">
                <a:ln>
                  <a:noFill/>
                </a:ln>
                <a:solidFill>
                  <a:srgbClr val="000000"/>
                </a:solidFill>
                <a:effectLst/>
                <a:uLnTx/>
                <a:uFillTx/>
                <a:latin typeface="Arial"/>
                <a:ea typeface="+mn-ea"/>
                <a:cs typeface="Arial Unicode MS" charset="0"/>
              </a:rPr>
              <a:t>2018</a:t>
            </a: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p:txBody>
      </p:sp>
      <p:sp>
        <p:nvSpPr>
          <p:cNvPr id="4097" name="Rectangle 1">
            <a:extLst>
              <a:ext uri="{FF2B5EF4-FFF2-40B4-BE49-F238E27FC236}">
                <a16:creationId xmlns:a16="http://schemas.microsoft.com/office/drawing/2014/main" xmlns="" id="{D00293D5-01F2-462B-BEEC-6AA6A25C41F5}"/>
              </a:ext>
            </a:extLst>
          </p:cNvPr>
          <p:cNvSpPr>
            <a:spLocks noGrp="1" noChangeArrowheads="1"/>
          </p:cNvSpPr>
          <p:nvPr>
            <p:ph type="subTitle"/>
          </p:nvPr>
        </p:nvSpPr>
        <p:spPr>
          <a:xfrm>
            <a:off x="684213" y="1682750"/>
            <a:ext cx="7559675" cy="4589463"/>
          </a:xfrm>
        </p:spPr>
        <p:txBody>
          <a:bodyPr/>
          <a:lstStyle/>
          <a:p>
            <a:pPr eaLnBrk="1" hangingPunct="1">
              <a:lnSpc>
                <a:spcPct val="1000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CH" sz="2500" b="0" dirty="0">
                <a:solidFill>
                  <a:srgbClr val="000000"/>
                </a:solidFill>
                <a:latin typeface="Arial" charset="0"/>
                <a:ea typeface="+mj-ea"/>
              </a:rPr>
              <a:t>La détermination du meilleur rapport coûts/prestations (et non prix/prestations) de l’offre à travers la prise en compte de tous les critères d’adjudication est le sens et le but véritable de la procédure d’adjudication (rapport explicatif de l’AP-LMP du 30 mai 2008, p. 54 concernant l’art. 29, al. 3 AP-LMP 2008). </a:t>
            </a:r>
          </a:p>
          <a:p>
            <a:pPr eaLnBrk="1" hangingPunct="1">
              <a:lnSpc>
                <a:spcPct val="1000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CH" sz="2500" b="0" dirty="0">
                <a:solidFill>
                  <a:srgbClr val="000000"/>
                </a:solidFill>
                <a:latin typeface="Arial" charset="0"/>
                <a:ea typeface="+mj-ea"/>
              </a:rPr>
              <a:t>Selon le projet 2017 art. 41 (« Adjudication ») en combinaison avec art. 29 dudit projet (« Critères d’adjudication »); cf. message du 15 février 2017, </a:t>
            </a:r>
            <a:br>
              <a:rPr lang="fr-CH" sz="2500" b="0" dirty="0">
                <a:solidFill>
                  <a:srgbClr val="000000"/>
                </a:solidFill>
                <a:latin typeface="Arial" charset="0"/>
                <a:ea typeface="+mj-ea"/>
              </a:rPr>
            </a:br>
            <a:r>
              <a:rPr lang="fr-CH" sz="2500" b="0" dirty="0">
                <a:solidFill>
                  <a:srgbClr val="000000"/>
                </a:solidFill>
                <a:latin typeface="Arial" charset="0"/>
                <a:ea typeface="+mj-ea"/>
              </a:rPr>
              <a:t>p. 1956</a:t>
            </a:r>
          </a:p>
        </p:txBody>
      </p:sp>
      <p:sp>
        <p:nvSpPr>
          <p:cNvPr id="47109" name="Rectangle 2">
            <a:extLst>
              <a:ext uri="{FF2B5EF4-FFF2-40B4-BE49-F238E27FC236}">
                <a16:creationId xmlns:a16="http://schemas.microsoft.com/office/drawing/2014/main" xmlns="" id="{8BA1E9F1-2387-4821-B945-CC208D4775C7}"/>
              </a:ext>
            </a:extLst>
          </p:cNvPr>
          <p:cNvSpPr>
            <a:spLocks noGrp="1" noChangeArrowheads="1"/>
          </p:cNvSpPr>
          <p:nvPr>
            <p:ph type="title" idx="4294967295"/>
          </p:nvPr>
        </p:nvSpPr>
        <p:spPr>
          <a:xfrm>
            <a:off x="684213" y="476250"/>
            <a:ext cx="7954962" cy="1312863"/>
          </a:xfrm>
        </p:spPr>
        <p:txBody>
          <a:bodyPr/>
          <a:lstStyle/>
          <a:p>
            <a:pPr eaLnBrk="1"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t>L’offre la plus avantageuse économiquement selon art. 21 de la LMP III </a:t>
            </a:r>
          </a:p>
        </p:txBody>
      </p:sp>
    </p:spTree>
    <p:extLst>
      <p:ext uri="{BB962C8B-B14F-4D97-AF65-F5344CB8AC3E}">
        <p14:creationId xmlns:p14="http://schemas.microsoft.com/office/powerpoint/2010/main" val="3325862627"/>
      </p:ext>
    </p:extLst>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Grafik 2">
            <a:extLst>
              <a:ext uri="{FF2B5EF4-FFF2-40B4-BE49-F238E27FC236}">
                <a16:creationId xmlns:a16="http://schemas.microsoft.com/office/drawing/2014/main" xmlns="" id="{50F7794C-4B9F-413B-A622-58DF1BA2C5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492375"/>
            <a:ext cx="2084388"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umsplatzhalter 2">
            <a:extLst>
              <a:ext uri="{FF2B5EF4-FFF2-40B4-BE49-F238E27FC236}">
                <a16:creationId xmlns:a16="http://schemas.microsoft.com/office/drawing/2014/main" xmlns="" id="{F5EDC40E-AFB4-4AC5-8F21-16564BE36927}"/>
              </a:ext>
            </a:extLst>
          </p:cNvPr>
          <p:cNvSpPr>
            <a:spLocks noGrp="1"/>
          </p:cNvSpPr>
          <p:nvPr>
            <p:ph type="dt" sz="quarter" idx="10"/>
          </p:nvPr>
        </p:nvSpPr>
        <p:spPr>
          <a:xfrm>
            <a:off x="2916238" y="6165850"/>
            <a:ext cx="4968875" cy="581025"/>
          </a:xfrm>
        </p:spPr>
        <p:txBody>
          <a:bodyPr/>
          <a:lstStyle/>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800" b="0" i="0" u="none" strike="noStrike" kern="1200" cap="none" spc="0" normalizeH="0" baseline="0" noProof="0">
                <a:ln>
                  <a:noFill/>
                </a:ln>
                <a:solidFill>
                  <a:srgbClr val="000000"/>
                </a:solidFill>
                <a:effectLst/>
                <a:uLnTx/>
                <a:uFillTx/>
                <a:latin typeface="Arial"/>
                <a:ea typeface="+mn-ea"/>
                <a:cs typeface="Arial Unicode MS" charset="0"/>
              </a:rPr>
              <a:t>Berne / 30 mai </a:t>
            </a:r>
            <a:r>
              <a:rPr kumimoji="0" lang="en-GB" sz="1800" b="0" i="0" u="none" strike="noStrike" kern="1200" cap="none" spc="0" normalizeH="0" baseline="0" noProof="0" dirty="0">
                <a:ln>
                  <a:noFill/>
                </a:ln>
                <a:solidFill>
                  <a:srgbClr val="000000"/>
                </a:solidFill>
                <a:effectLst/>
                <a:uLnTx/>
                <a:uFillTx/>
                <a:latin typeface="Arial"/>
                <a:ea typeface="+mn-ea"/>
                <a:cs typeface="Arial Unicode MS" charset="0"/>
              </a:rPr>
              <a:t>2018</a:t>
            </a: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p:txBody>
      </p:sp>
      <p:pic>
        <p:nvPicPr>
          <p:cNvPr id="49157" name="Grafik 4">
            <a:extLst>
              <a:ext uri="{FF2B5EF4-FFF2-40B4-BE49-F238E27FC236}">
                <a16:creationId xmlns:a16="http://schemas.microsoft.com/office/drawing/2014/main" xmlns="" id="{37FC6D50-B637-438D-87FB-0C69376D0D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389188"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Grafik 5">
            <a:extLst>
              <a:ext uri="{FF2B5EF4-FFF2-40B4-BE49-F238E27FC236}">
                <a16:creationId xmlns:a16="http://schemas.microsoft.com/office/drawing/2014/main" xmlns="" id="{80C8C325-BB0F-4A34-A50B-9B512B47AA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389188"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 name="Rectangle 1">
            <a:extLst>
              <a:ext uri="{FF2B5EF4-FFF2-40B4-BE49-F238E27FC236}">
                <a16:creationId xmlns:a16="http://schemas.microsoft.com/office/drawing/2014/main" xmlns="" id="{2F5BEB7E-BE03-482C-A567-0AE87F8FC3D0}"/>
              </a:ext>
            </a:extLst>
          </p:cNvPr>
          <p:cNvSpPr>
            <a:spLocks noGrp="1" noChangeArrowheads="1"/>
          </p:cNvSpPr>
          <p:nvPr>
            <p:ph type="subTitle"/>
          </p:nvPr>
        </p:nvSpPr>
        <p:spPr>
          <a:xfrm>
            <a:off x="684213" y="1503363"/>
            <a:ext cx="7559675" cy="4589462"/>
          </a:xfrm>
        </p:spPr>
        <p:txBody>
          <a:bodyPr/>
          <a:lstStyle/>
          <a:p>
            <a:pPr eaLnBrk="1" hangingPunct="1">
              <a:lnSpc>
                <a:spcPct val="1000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500" b="0" dirty="0">
                <a:solidFill>
                  <a:srgbClr val="000000"/>
                </a:solidFill>
                <a:latin typeface="Arial" charset="0"/>
                <a:ea typeface="+mj-ea"/>
              </a:rPr>
              <a:t>Les </a:t>
            </a:r>
            <a:r>
              <a:rPr lang="en-GB" sz="2500" b="0" dirty="0" err="1">
                <a:solidFill>
                  <a:srgbClr val="000000"/>
                </a:solidFill>
                <a:latin typeface="Arial" charset="0"/>
                <a:ea typeface="+mj-ea"/>
              </a:rPr>
              <a:t>mandats</a:t>
            </a:r>
            <a:r>
              <a:rPr lang="en-GB" sz="2500" b="0" dirty="0">
                <a:solidFill>
                  <a:srgbClr val="000000"/>
                </a:solidFill>
                <a:latin typeface="Arial" charset="0"/>
                <a:ea typeface="+mj-ea"/>
              </a:rPr>
              <a:t> publics </a:t>
            </a:r>
            <a:r>
              <a:rPr lang="en-GB" sz="2500" b="0" dirty="0" err="1">
                <a:solidFill>
                  <a:srgbClr val="000000"/>
                </a:solidFill>
                <a:latin typeface="Arial" charset="0"/>
                <a:ea typeface="+mj-ea"/>
              </a:rPr>
              <a:t>doivent</a:t>
            </a:r>
            <a:r>
              <a:rPr lang="en-GB" sz="2500" b="0" dirty="0">
                <a:solidFill>
                  <a:srgbClr val="000000"/>
                </a:solidFill>
                <a:latin typeface="Arial" charset="0"/>
                <a:ea typeface="+mj-ea"/>
              </a:rPr>
              <a:t> </a:t>
            </a:r>
            <a:r>
              <a:rPr lang="en-GB" sz="2500" b="0" dirty="0" err="1">
                <a:solidFill>
                  <a:srgbClr val="000000"/>
                </a:solidFill>
                <a:latin typeface="Arial" charset="0"/>
                <a:ea typeface="+mj-ea"/>
              </a:rPr>
              <a:t>aller</a:t>
            </a:r>
            <a:r>
              <a:rPr lang="en-GB" sz="2500" b="0" dirty="0">
                <a:solidFill>
                  <a:srgbClr val="000000"/>
                </a:solidFill>
                <a:latin typeface="Arial" charset="0"/>
                <a:ea typeface="+mj-ea"/>
              </a:rPr>
              <a:t> </a:t>
            </a:r>
            <a:br>
              <a:rPr lang="en-GB" sz="2500" b="0" dirty="0">
                <a:solidFill>
                  <a:srgbClr val="000000"/>
                </a:solidFill>
                <a:latin typeface="Arial" charset="0"/>
                <a:ea typeface="+mj-ea"/>
              </a:rPr>
            </a:br>
            <a:r>
              <a:rPr lang="en-GB" sz="2500" b="0" dirty="0">
                <a:solidFill>
                  <a:srgbClr val="000000"/>
                </a:solidFill>
                <a:latin typeface="Arial" charset="0"/>
                <a:ea typeface="+mj-ea"/>
              </a:rPr>
              <a:t>au concurrent le </a:t>
            </a:r>
            <a:r>
              <a:rPr lang="en-GB" sz="2500" b="0" dirty="0" err="1">
                <a:solidFill>
                  <a:srgbClr val="000000"/>
                </a:solidFill>
                <a:latin typeface="Arial" charset="0"/>
                <a:ea typeface="+mj-ea"/>
              </a:rPr>
              <a:t>moins</a:t>
            </a:r>
            <a:r>
              <a:rPr lang="en-GB" sz="2500" b="0" dirty="0">
                <a:solidFill>
                  <a:srgbClr val="000000"/>
                </a:solidFill>
                <a:latin typeface="Arial" charset="0"/>
                <a:ea typeface="+mj-ea"/>
              </a:rPr>
              <a:t> </a:t>
            </a:r>
            <a:r>
              <a:rPr lang="en-GB" sz="2500" b="0" dirty="0" err="1">
                <a:solidFill>
                  <a:srgbClr val="000000"/>
                </a:solidFill>
                <a:latin typeface="Arial" charset="0"/>
                <a:ea typeface="+mj-ea"/>
              </a:rPr>
              <a:t>cher</a:t>
            </a:r>
            <a:endParaRPr lang="en-GB" sz="2500" b="0" dirty="0">
              <a:solidFill>
                <a:srgbClr val="000000"/>
              </a:solidFill>
              <a:latin typeface="Arial" charset="0"/>
              <a:ea typeface="+mj-ea"/>
            </a:endParaRPr>
          </a:p>
          <a:p>
            <a:pPr eaLnBrk="1" hangingPunct="1">
              <a:lnSpc>
                <a:spcPct val="1000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500" b="0" dirty="0">
                <a:solidFill>
                  <a:srgbClr val="000000"/>
                </a:solidFill>
                <a:latin typeface="Arial" charset="0"/>
                <a:ea typeface="+mj-ea"/>
              </a:rPr>
              <a:t>(</a:t>
            </a:r>
            <a:r>
              <a:rPr lang="en-GB" sz="2500" b="0" dirty="0" err="1">
                <a:solidFill>
                  <a:srgbClr val="000000"/>
                </a:solidFill>
                <a:latin typeface="Arial" charset="0"/>
                <a:ea typeface="+mj-ea"/>
              </a:rPr>
              <a:t>Weltwoche</a:t>
            </a:r>
            <a:r>
              <a:rPr lang="en-GB" sz="2500" b="0" dirty="0">
                <a:solidFill>
                  <a:srgbClr val="000000"/>
                </a:solidFill>
                <a:latin typeface="Arial" charset="0"/>
                <a:ea typeface="+mj-ea"/>
              </a:rPr>
              <a:t> du 24.11.2016, p. 35)</a:t>
            </a:r>
          </a:p>
          <a:p>
            <a:pPr eaLnBrk="1" hangingPunct="1">
              <a:lnSpc>
                <a:spcPct val="1000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500" b="0" dirty="0">
              <a:solidFill>
                <a:srgbClr val="000000"/>
              </a:solidFill>
              <a:latin typeface="Arial" charset="0"/>
              <a:ea typeface="+mj-ea"/>
            </a:endParaRPr>
          </a:p>
          <a:p>
            <a:pPr eaLnBrk="1" hangingPunct="1">
              <a:lnSpc>
                <a:spcPct val="1000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500" b="0" dirty="0">
                <a:solidFill>
                  <a:srgbClr val="000000"/>
                </a:solidFill>
                <a:latin typeface="Arial" charset="0"/>
                <a:ea typeface="+mj-ea"/>
              </a:rPr>
              <a:t>Non! </a:t>
            </a:r>
            <a:r>
              <a:rPr lang="en-GB" sz="2500" b="0" dirty="0" err="1">
                <a:solidFill>
                  <a:srgbClr val="000000"/>
                </a:solidFill>
                <a:latin typeface="Arial" charset="0"/>
                <a:ea typeface="+mj-ea"/>
              </a:rPr>
              <a:t>L’offre</a:t>
            </a:r>
            <a:r>
              <a:rPr lang="en-GB" sz="2500" b="0" dirty="0">
                <a:solidFill>
                  <a:srgbClr val="000000"/>
                </a:solidFill>
                <a:latin typeface="Arial" charset="0"/>
                <a:ea typeface="+mj-ea"/>
              </a:rPr>
              <a:t> la plus </a:t>
            </a:r>
            <a:r>
              <a:rPr lang="en-GB" sz="2500" b="0" dirty="0" err="1">
                <a:solidFill>
                  <a:srgbClr val="000000"/>
                </a:solidFill>
                <a:latin typeface="Arial" charset="0"/>
                <a:ea typeface="+mj-ea"/>
              </a:rPr>
              <a:t>avantageuse</a:t>
            </a:r>
            <a:r>
              <a:rPr lang="en-GB" sz="2500" b="0" dirty="0">
                <a:solidFill>
                  <a:srgbClr val="000000"/>
                </a:solidFill>
                <a:latin typeface="Arial" charset="0"/>
                <a:ea typeface="+mj-ea"/>
              </a:rPr>
              <a:t/>
            </a:r>
            <a:br>
              <a:rPr lang="en-GB" sz="2500" b="0" dirty="0">
                <a:solidFill>
                  <a:srgbClr val="000000"/>
                </a:solidFill>
                <a:latin typeface="Arial" charset="0"/>
                <a:ea typeface="+mj-ea"/>
              </a:rPr>
            </a:br>
            <a:r>
              <a:rPr lang="en-GB" sz="2500" b="0" dirty="0" err="1">
                <a:solidFill>
                  <a:srgbClr val="000000"/>
                </a:solidFill>
                <a:latin typeface="Arial" charset="0"/>
                <a:ea typeface="+mj-ea"/>
              </a:rPr>
              <a:t>économiquement</a:t>
            </a:r>
            <a:r>
              <a:rPr lang="en-GB" sz="2500" b="0" dirty="0">
                <a:solidFill>
                  <a:srgbClr val="000000"/>
                </a:solidFill>
                <a:latin typeface="Arial" charset="0"/>
                <a:ea typeface="+mj-ea"/>
              </a:rPr>
              <a:t> </a:t>
            </a:r>
            <a:r>
              <a:rPr lang="en-GB" sz="2500" b="0" dirty="0" err="1">
                <a:solidFill>
                  <a:srgbClr val="000000"/>
                </a:solidFill>
                <a:latin typeface="Arial" charset="0"/>
                <a:ea typeface="+mj-ea"/>
              </a:rPr>
              <a:t>n’est</a:t>
            </a:r>
            <a:r>
              <a:rPr lang="en-GB" sz="2500" b="0" dirty="0">
                <a:solidFill>
                  <a:srgbClr val="000000"/>
                </a:solidFill>
                <a:latin typeface="Arial" charset="0"/>
                <a:ea typeface="+mj-ea"/>
              </a:rPr>
              <a:t> pas </a:t>
            </a:r>
            <a:r>
              <a:rPr lang="en-GB" sz="2500" b="0" dirty="0" err="1">
                <a:solidFill>
                  <a:srgbClr val="000000"/>
                </a:solidFill>
                <a:latin typeface="Arial" charset="0"/>
                <a:ea typeface="+mj-ea"/>
              </a:rPr>
              <a:t>l’offre</a:t>
            </a:r>
            <a:r>
              <a:rPr lang="en-GB" sz="2500" b="0" dirty="0">
                <a:solidFill>
                  <a:srgbClr val="000000"/>
                </a:solidFill>
                <a:latin typeface="Arial" charset="0"/>
                <a:ea typeface="+mj-ea"/>
              </a:rPr>
              <a:t/>
            </a:r>
            <a:br>
              <a:rPr lang="en-GB" sz="2500" b="0" dirty="0">
                <a:solidFill>
                  <a:srgbClr val="000000"/>
                </a:solidFill>
                <a:latin typeface="Arial" charset="0"/>
                <a:ea typeface="+mj-ea"/>
              </a:rPr>
            </a:br>
            <a:r>
              <a:rPr lang="en-GB" sz="2500" b="0" dirty="0">
                <a:solidFill>
                  <a:srgbClr val="000000"/>
                </a:solidFill>
                <a:latin typeface="Arial" charset="0"/>
                <a:ea typeface="+mj-ea"/>
              </a:rPr>
              <a:t>la </a:t>
            </a:r>
            <a:r>
              <a:rPr lang="en-GB" sz="2500" b="0" dirty="0" err="1">
                <a:solidFill>
                  <a:srgbClr val="000000"/>
                </a:solidFill>
                <a:latin typeface="Arial" charset="0"/>
                <a:ea typeface="+mj-ea"/>
              </a:rPr>
              <a:t>meilleur</a:t>
            </a:r>
            <a:r>
              <a:rPr lang="en-GB" sz="2500" b="0" dirty="0">
                <a:solidFill>
                  <a:srgbClr val="000000"/>
                </a:solidFill>
                <a:latin typeface="Arial" charset="0"/>
                <a:ea typeface="+mj-ea"/>
              </a:rPr>
              <a:t> </a:t>
            </a:r>
            <a:r>
              <a:rPr lang="en-GB" sz="2500" b="0" dirty="0" err="1">
                <a:solidFill>
                  <a:srgbClr val="000000"/>
                </a:solidFill>
                <a:latin typeface="Arial" charset="0"/>
                <a:ea typeface="+mj-ea"/>
              </a:rPr>
              <a:t>marché</a:t>
            </a:r>
            <a:r>
              <a:rPr lang="en-GB" sz="2500" b="0" dirty="0">
                <a:solidFill>
                  <a:srgbClr val="000000"/>
                </a:solidFill>
                <a:latin typeface="Arial" charset="0"/>
                <a:ea typeface="+mj-ea"/>
              </a:rPr>
              <a:t>!</a:t>
            </a:r>
          </a:p>
        </p:txBody>
      </p:sp>
      <p:sp>
        <p:nvSpPr>
          <p:cNvPr id="49160" name="Rectangle 2">
            <a:extLst>
              <a:ext uri="{FF2B5EF4-FFF2-40B4-BE49-F238E27FC236}">
                <a16:creationId xmlns:a16="http://schemas.microsoft.com/office/drawing/2014/main" xmlns="" id="{1560F77F-2404-4EC4-B329-006D2B7A375F}"/>
              </a:ext>
            </a:extLst>
          </p:cNvPr>
          <p:cNvSpPr>
            <a:spLocks noGrp="1" noChangeArrowheads="1"/>
          </p:cNvSpPr>
          <p:nvPr>
            <p:ph type="title" idx="4294967295"/>
          </p:nvPr>
        </p:nvSpPr>
        <p:spPr>
          <a:xfrm>
            <a:off x="611188" y="357188"/>
            <a:ext cx="7954962" cy="989012"/>
          </a:xfrm>
        </p:spPr>
        <p:txBody>
          <a:bodyPr/>
          <a:lstStyle/>
          <a:p>
            <a:pPr eaLnBrk="1"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t>L’offre la plus avantageuse économiquement selon art. 21 de la LMP IV </a:t>
            </a:r>
          </a:p>
        </p:txBody>
      </p:sp>
    </p:spTree>
    <p:extLst>
      <p:ext uri="{BB962C8B-B14F-4D97-AF65-F5344CB8AC3E}">
        <p14:creationId xmlns:p14="http://schemas.microsoft.com/office/powerpoint/2010/main" val="3912049884"/>
      </p:ext>
    </p:extLst>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a:extLst>
              <a:ext uri="{FF2B5EF4-FFF2-40B4-BE49-F238E27FC236}">
                <a16:creationId xmlns:a16="http://schemas.microsoft.com/office/drawing/2014/main" xmlns="" id="{B4B7C7A3-FD16-4965-9840-1B5262DBFD29}"/>
              </a:ext>
            </a:extLst>
          </p:cNvPr>
          <p:cNvSpPr>
            <a:spLocks noGrp="1"/>
          </p:cNvSpPr>
          <p:nvPr>
            <p:ph type="dt" sz="quarter" idx="10"/>
          </p:nvPr>
        </p:nvSpPr>
        <p:spPr>
          <a:xfrm>
            <a:off x="2916238" y="6146800"/>
            <a:ext cx="4968875" cy="581025"/>
          </a:xfrm>
        </p:spPr>
        <p:txBody>
          <a:bodyPr/>
          <a:lstStyle/>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800" b="0" i="0" u="none" strike="noStrike" kern="1200" cap="none" spc="0" normalizeH="0" baseline="0" noProof="0">
                <a:ln>
                  <a:noFill/>
                </a:ln>
                <a:solidFill>
                  <a:srgbClr val="000000"/>
                </a:solidFill>
                <a:effectLst/>
                <a:uLnTx/>
                <a:uFillTx/>
                <a:latin typeface="Arial"/>
                <a:ea typeface="+mn-ea"/>
                <a:cs typeface="Arial Unicode MS" charset="0"/>
              </a:rPr>
              <a:t>Berne / 30 mai </a:t>
            </a:r>
            <a:r>
              <a:rPr kumimoji="0" lang="en-GB" sz="1800" b="0" i="0" u="none" strike="noStrike" kern="1200" cap="none" spc="0" normalizeH="0" baseline="0" noProof="0" dirty="0">
                <a:ln>
                  <a:noFill/>
                </a:ln>
                <a:solidFill>
                  <a:srgbClr val="000000"/>
                </a:solidFill>
                <a:effectLst/>
                <a:uLnTx/>
                <a:uFillTx/>
                <a:latin typeface="Arial"/>
                <a:ea typeface="+mn-ea"/>
                <a:cs typeface="Arial Unicode MS" charset="0"/>
              </a:rPr>
              <a:t>2018</a:t>
            </a: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p:txBody>
      </p:sp>
      <p:pic>
        <p:nvPicPr>
          <p:cNvPr id="51204" name="Grafik 4">
            <a:extLst>
              <a:ext uri="{FF2B5EF4-FFF2-40B4-BE49-F238E27FC236}">
                <a16:creationId xmlns:a16="http://schemas.microsoft.com/office/drawing/2014/main" xmlns="" id="{82F0D56F-5729-482B-8D31-95219EF760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89188"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Grafik 5">
            <a:extLst>
              <a:ext uri="{FF2B5EF4-FFF2-40B4-BE49-F238E27FC236}">
                <a16:creationId xmlns:a16="http://schemas.microsoft.com/office/drawing/2014/main" xmlns="" id="{1E504BED-6F59-4F68-9E78-6318C60B38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89188"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 name="Rectangle 1">
            <a:extLst>
              <a:ext uri="{FF2B5EF4-FFF2-40B4-BE49-F238E27FC236}">
                <a16:creationId xmlns:a16="http://schemas.microsoft.com/office/drawing/2014/main" xmlns="" id="{F2D101DE-B874-4D63-A13E-E33353282446}"/>
              </a:ext>
            </a:extLst>
          </p:cNvPr>
          <p:cNvSpPr>
            <a:spLocks noGrp="1" noChangeArrowheads="1"/>
          </p:cNvSpPr>
          <p:nvPr>
            <p:ph type="subTitle"/>
          </p:nvPr>
        </p:nvSpPr>
        <p:spPr>
          <a:xfrm>
            <a:off x="684213" y="1503363"/>
            <a:ext cx="7559675" cy="4589462"/>
          </a:xfrm>
        </p:spPr>
        <p:txBody>
          <a:bodyPr/>
          <a:lstStyle/>
          <a:p>
            <a:pPr eaLnBrk="1" hangingPunct="1">
              <a:lnSpc>
                <a:spcPct val="1000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CH" sz="2500" b="0">
                <a:solidFill>
                  <a:srgbClr val="000000"/>
                </a:solidFill>
                <a:latin typeface="Arial" charset="0"/>
                <a:ea typeface="+mj-ea"/>
              </a:rPr>
              <a:t>Selon le droit suisse des marchés publics, le mandant a une marge d’appréciation pour la pondération des critères d’adjudication. Comme pour les spécifications techniques, il peut définir l’importance qu’il accorde à la qualité.</a:t>
            </a:r>
          </a:p>
          <a:p>
            <a:pPr eaLnBrk="1" hangingPunct="1">
              <a:lnSpc>
                <a:spcPct val="1000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CH" sz="2500" b="0">
              <a:solidFill>
                <a:srgbClr val="000000"/>
              </a:solidFill>
              <a:latin typeface="Arial" charset="0"/>
              <a:ea typeface="+mj-ea"/>
            </a:endParaRPr>
          </a:p>
          <a:p>
            <a:pPr eaLnBrk="1" hangingPunct="1">
              <a:lnSpc>
                <a:spcPct val="1000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CH" sz="2500" b="0">
                <a:solidFill>
                  <a:srgbClr val="000000"/>
                </a:solidFill>
                <a:latin typeface="Arial" charset="0"/>
                <a:ea typeface="+mj-ea"/>
              </a:rPr>
              <a:t>Les soumissionnaires se basent là-dessus. Extrait d’un procès-verbal de négociation: « En raison de la pondération du prix, nous avons proposé la solution conventionnelle. » La promotion de l’innovation s’accorde-t-elle de l’accent mis sur le prix?</a:t>
            </a:r>
          </a:p>
        </p:txBody>
      </p:sp>
      <p:sp>
        <p:nvSpPr>
          <p:cNvPr id="51207" name="Rectangle 2">
            <a:extLst>
              <a:ext uri="{FF2B5EF4-FFF2-40B4-BE49-F238E27FC236}">
                <a16:creationId xmlns:a16="http://schemas.microsoft.com/office/drawing/2014/main" xmlns="" id="{A8E23915-4BAA-4609-997E-B960C7B6249D}"/>
              </a:ext>
            </a:extLst>
          </p:cNvPr>
          <p:cNvSpPr>
            <a:spLocks noGrp="1" noChangeArrowheads="1"/>
          </p:cNvSpPr>
          <p:nvPr>
            <p:ph type="title" idx="4294967295"/>
          </p:nvPr>
        </p:nvSpPr>
        <p:spPr>
          <a:xfrm>
            <a:off x="611188" y="357188"/>
            <a:ext cx="7954962" cy="989012"/>
          </a:xfrm>
        </p:spPr>
        <p:txBody>
          <a:bodyPr/>
          <a:lstStyle/>
          <a:p>
            <a:pPr eaLnBrk="1"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t>L’offre la plus avantageuse économiquement selon art. 21 de la LMP V </a:t>
            </a:r>
          </a:p>
        </p:txBody>
      </p:sp>
    </p:spTree>
    <p:extLst>
      <p:ext uri="{BB962C8B-B14F-4D97-AF65-F5344CB8AC3E}">
        <p14:creationId xmlns:p14="http://schemas.microsoft.com/office/powerpoint/2010/main" val="168393434"/>
      </p:ext>
    </p:extLst>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a:extLst>
              <a:ext uri="{FF2B5EF4-FFF2-40B4-BE49-F238E27FC236}">
                <a16:creationId xmlns:a16="http://schemas.microsoft.com/office/drawing/2014/main" xmlns="" id="{D41927C4-79E8-4B3F-873D-F006F2933FA6}"/>
              </a:ext>
            </a:extLst>
          </p:cNvPr>
          <p:cNvSpPr>
            <a:spLocks noGrp="1"/>
          </p:cNvSpPr>
          <p:nvPr>
            <p:ph type="dt" sz="quarter" idx="10"/>
          </p:nvPr>
        </p:nvSpPr>
        <p:spPr>
          <a:xfrm>
            <a:off x="2916238" y="6165850"/>
            <a:ext cx="4968875" cy="581025"/>
          </a:xfrm>
        </p:spPr>
        <p:txBody>
          <a:bodyPr/>
          <a:lstStyle/>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800" b="0" i="0" u="none" strike="noStrike" kern="1200" cap="none" spc="0" normalizeH="0" baseline="0" noProof="0">
                <a:ln>
                  <a:noFill/>
                </a:ln>
                <a:solidFill>
                  <a:srgbClr val="000000"/>
                </a:solidFill>
                <a:effectLst/>
                <a:uLnTx/>
                <a:uFillTx/>
                <a:latin typeface="Arial"/>
                <a:ea typeface="+mn-ea"/>
                <a:cs typeface="Arial Unicode MS" charset="0"/>
              </a:rPr>
              <a:t>Berne / 30 mai </a:t>
            </a:r>
            <a:r>
              <a:rPr kumimoji="0" lang="en-GB" sz="1800" b="0" i="0" u="none" strike="noStrike" kern="1200" cap="none" spc="0" normalizeH="0" baseline="0" noProof="0" dirty="0">
                <a:ln>
                  <a:noFill/>
                </a:ln>
                <a:solidFill>
                  <a:srgbClr val="000000"/>
                </a:solidFill>
                <a:effectLst/>
                <a:uLnTx/>
                <a:uFillTx/>
                <a:latin typeface="Arial"/>
                <a:ea typeface="+mn-ea"/>
                <a:cs typeface="Arial Unicode MS" charset="0"/>
              </a:rPr>
              <a:t>2018</a:t>
            </a: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p:txBody>
      </p:sp>
      <p:sp>
        <p:nvSpPr>
          <p:cNvPr id="4097" name="Rectangle 1">
            <a:extLst>
              <a:ext uri="{FF2B5EF4-FFF2-40B4-BE49-F238E27FC236}">
                <a16:creationId xmlns:a16="http://schemas.microsoft.com/office/drawing/2014/main" xmlns="" id="{57BA0EED-E820-4BAD-9D76-6D6FDF5A1DA8}"/>
              </a:ext>
            </a:extLst>
          </p:cNvPr>
          <p:cNvSpPr>
            <a:spLocks noGrp="1" noChangeArrowheads="1"/>
          </p:cNvSpPr>
          <p:nvPr>
            <p:ph type="subTitle"/>
          </p:nvPr>
        </p:nvSpPr>
        <p:spPr>
          <a:xfrm>
            <a:off x="684213" y="1503363"/>
            <a:ext cx="7559675" cy="4589462"/>
          </a:xfrm>
        </p:spPr>
        <p:txBody>
          <a:bodyPr/>
          <a:lstStyle/>
          <a:p>
            <a:pPr eaLnBrk="1" hangingPunct="1">
              <a:lnSpc>
                <a:spcPts val="35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CH" sz="2500" b="0" dirty="0">
                <a:solidFill>
                  <a:srgbClr val="000000"/>
                </a:solidFill>
                <a:latin typeface="Arial" charset="0"/>
              </a:rPr>
              <a:t>La nouvelle législation de l’UE relative aux marchés publics vise un mouvement du prix le plus bas vers le meilleur rapport prix/prestation et, partant, une nouvelle culture d’adjudication; s’écartant de la réglementation précédente, le législateur de l’UE n’accorde, à l’avenir, qu’une importance secondaire à la pure concurrence sur les prix </a:t>
            </a:r>
            <a:r>
              <a:rPr lang="en-GB" sz="2500" b="0" dirty="0">
                <a:solidFill>
                  <a:srgbClr val="000000"/>
                </a:solidFill>
                <a:latin typeface="Arial" charset="0"/>
              </a:rPr>
              <a:t>(</a:t>
            </a:r>
            <a:r>
              <a:rPr lang="en-GB" sz="2500" b="0" dirty="0" err="1">
                <a:solidFill>
                  <a:srgbClr val="000000"/>
                </a:solidFill>
                <a:latin typeface="Arial" charset="0"/>
              </a:rPr>
              <a:t>Soudry</a:t>
            </a:r>
            <a:r>
              <a:rPr lang="en-GB" sz="2500" b="0" dirty="0">
                <a:solidFill>
                  <a:srgbClr val="000000"/>
                </a:solidFill>
                <a:latin typeface="Arial" charset="0"/>
              </a:rPr>
              <a:t>/Hettich, p. 64; cf. </a:t>
            </a:r>
            <a:r>
              <a:rPr lang="en-GB" sz="2500" b="0" dirty="0" err="1">
                <a:solidFill>
                  <a:srgbClr val="000000"/>
                </a:solidFill>
                <a:latin typeface="Arial" charset="0"/>
              </a:rPr>
              <a:t>également</a:t>
            </a:r>
            <a:r>
              <a:rPr lang="en-GB" sz="2500" b="0" dirty="0">
                <a:solidFill>
                  <a:srgbClr val="000000"/>
                </a:solidFill>
                <a:latin typeface="Arial" charset="0"/>
              </a:rPr>
              <a:t> 17. forum </a:t>
            </a:r>
            <a:r>
              <a:rPr lang="en-GB" sz="2500" b="0" dirty="0" err="1">
                <a:solidFill>
                  <a:srgbClr val="000000"/>
                </a:solidFill>
                <a:latin typeface="Arial" charset="0"/>
              </a:rPr>
              <a:t>vergabe</a:t>
            </a:r>
            <a:r>
              <a:rPr lang="en-GB" sz="2500" b="0" dirty="0">
                <a:solidFill>
                  <a:srgbClr val="000000"/>
                </a:solidFill>
                <a:latin typeface="Arial" charset="0"/>
              </a:rPr>
              <a:t> </a:t>
            </a:r>
            <a:r>
              <a:rPr lang="en-GB" sz="2500" b="0" dirty="0" err="1">
                <a:solidFill>
                  <a:srgbClr val="000000"/>
                </a:solidFill>
                <a:latin typeface="Arial" charset="0"/>
              </a:rPr>
              <a:t>Gespräche</a:t>
            </a:r>
            <a:r>
              <a:rPr lang="en-GB" sz="2500" b="0" dirty="0">
                <a:solidFill>
                  <a:srgbClr val="000000"/>
                </a:solidFill>
                <a:latin typeface="Arial" charset="0"/>
              </a:rPr>
              <a:t> 2015, p. 148).</a:t>
            </a:r>
          </a:p>
        </p:txBody>
      </p:sp>
      <p:sp>
        <p:nvSpPr>
          <p:cNvPr id="53253" name="Rectangle 2">
            <a:extLst>
              <a:ext uri="{FF2B5EF4-FFF2-40B4-BE49-F238E27FC236}">
                <a16:creationId xmlns:a16="http://schemas.microsoft.com/office/drawing/2014/main" xmlns="" id="{91BCDEE0-3A8E-4AFA-A9B6-967CF44B2AB4}"/>
              </a:ext>
            </a:extLst>
          </p:cNvPr>
          <p:cNvSpPr>
            <a:spLocks noGrp="1" noChangeArrowheads="1"/>
          </p:cNvSpPr>
          <p:nvPr>
            <p:ph type="title" idx="4294967295"/>
          </p:nvPr>
        </p:nvSpPr>
        <p:spPr>
          <a:xfrm>
            <a:off x="684213" y="476250"/>
            <a:ext cx="7954962" cy="1312863"/>
          </a:xfrm>
        </p:spPr>
        <p:txBody>
          <a:bodyPr/>
          <a:lstStyle/>
          <a:p>
            <a:pPr eaLnBrk="1"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t>L’offre la plus avantegeuse économiquement selon art. 67 de la directive 2014/24/UE  </a:t>
            </a:r>
          </a:p>
        </p:txBody>
      </p:sp>
    </p:spTree>
    <p:extLst>
      <p:ext uri="{BB962C8B-B14F-4D97-AF65-F5344CB8AC3E}">
        <p14:creationId xmlns:p14="http://schemas.microsoft.com/office/powerpoint/2010/main" val="3699179294"/>
      </p:ext>
    </p:extLst>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a:extLst>
              <a:ext uri="{FF2B5EF4-FFF2-40B4-BE49-F238E27FC236}">
                <a16:creationId xmlns:a16="http://schemas.microsoft.com/office/drawing/2014/main" xmlns="" id="{B066E5A0-FD2E-4004-98F7-270CD05EE53F}"/>
              </a:ext>
            </a:extLst>
          </p:cNvPr>
          <p:cNvSpPr>
            <a:spLocks noGrp="1"/>
          </p:cNvSpPr>
          <p:nvPr>
            <p:ph type="dt" sz="quarter" idx="10"/>
          </p:nvPr>
        </p:nvSpPr>
        <p:spPr>
          <a:xfrm>
            <a:off x="3203575" y="6165850"/>
            <a:ext cx="4681538" cy="581025"/>
          </a:xfrm>
        </p:spPr>
        <p:txBody>
          <a:bodyPr/>
          <a:lstStyle/>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800" b="0" i="0" u="none" strike="noStrike" kern="1200" cap="none" spc="0" normalizeH="0" baseline="0" noProof="0">
                <a:ln>
                  <a:noFill/>
                </a:ln>
                <a:solidFill>
                  <a:srgbClr val="000000"/>
                </a:solidFill>
                <a:effectLst/>
                <a:uLnTx/>
                <a:uFillTx/>
                <a:latin typeface="Arial"/>
                <a:ea typeface="+mn-ea"/>
                <a:cs typeface="Arial Unicode MS" charset="0"/>
              </a:rPr>
              <a:t>Berne / 30 mai </a:t>
            </a:r>
            <a:r>
              <a:rPr kumimoji="0" lang="en-GB" sz="1800" b="0" i="0" u="none" strike="noStrike" kern="1200" cap="none" spc="0" normalizeH="0" baseline="0" noProof="0" dirty="0">
                <a:ln>
                  <a:noFill/>
                </a:ln>
                <a:solidFill>
                  <a:srgbClr val="000000"/>
                </a:solidFill>
                <a:effectLst/>
                <a:uLnTx/>
                <a:uFillTx/>
                <a:latin typeface="Arial"/>
                <a:ea typeface="+mn-ea"/>
                <a:cs typeface="Arial Unicode MS" charset="0"/>
              </a:rPr>
              <a:t>2018</a:t>
            </a: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p:txBody>
      </p:sp>
      <p:sp>
        <p:nvSpPr>
          <p:cNvPr id="4097" name="Rectangle 1">
            <a:extLst>
              <a:ext uri="{FF2B5EF4-FFF2-40B4-BE49-F238E27FC236}">
                <a16:creationId xmlns:a16="http://schemas.microsoft.com/office/drawing/2014/main" xmlns="" id="{B9DD9FEB-9CF6-49C9-8E96-9A5BA191B04E}"/>
              </a:ext>
            </a:extLst>
          </p:cNvPr>
          <p:cNvSpPr>
            <a:spLocks noGrp="1" noChangeArrowheads="1"/>
          </p:cNvSpPr>
          <p:nvPr>
            <p:ph type="subTitle"/>
          </p:nvPr>
        </p:nvSpPr>
        <p:spPr>
          <a:xfrm>
            <a:off x="684213" y="1503363"/>
            <a:ext cx="7559675" cy="4589462"/>
          </a:xfrm>
        </p:spPr>
        <p:txBody>
          <a:bodyPr/>
          <a:lstStyle/>
          <a:p>
            <a:pPr eaLnBrk="1" hangingPunct="1">
              <a:lnSpc>
                <a:spcPts val="35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CH" sz="2800" b="0" dirty="0">
                <a:solidFill>
                  <a:schemeClr val="tx1"/>
                </a:solidFill>
              </a:rPr>
              <a:t>« The new </a:t>
            </a:r>
            <a:r>
              <a:rPr lang="fr-CH" sz="2800" b="0" dirty="0" err="1">
                <a:solidFill>
                  <a:schemeClr val="tx1"/>
                </a:solidFill>
              </a:rPr>
              <a:t>criteria</a:t>
            </a:r>
            <a:r>
              <a:rPr lang="fr-CH" sz="2800" b="0" dirty="0">
                <a:solidFill>
                  <a:schemeClr val="tx1"/>
                </a:solidFill>
              </a:rPr>
              <a:t> </a:t>
            </a:r>
            <a:r>
              <a:rPr lang="fr-CH" sz="2800" b="0" dirty="0" err="1">
                <a:solidFill>
                  <a:schemeClr val="tx1"/>
                </a:solidFill>
              </a:rPr>
              <a:t>will</a:t>
            </a:r>
            <a:r>
              <a:rPr lang="fr-CH" sz="2800" b="0" dirty="0">
                <a:solidFill>
                  <a:schemeClr val="tx1"/>
                </a:solidFill>
              </a:rPr>
              <a:t> put an end to the </a:t>
            </a:r>
            <a:r>
              <a:rPr lang="fr-CH" sz="2800" b="0" dirty="0" err="1">
                <a:solidFill>
                  <a:schemeClr val="tx1"/>
                </a:solidFill>
              </a:rPr>
              <a:t>dictatorship</a:t>
            </a:r>
            <a:r>
              <a:rPr lang="fr-CH" sz="2800" b="0" dirty="0">
                <a:solidFill>
                  <a:schemeClr val="tx1"/>
                </a:solidFill>
              </a:rPr>
              <a:t> of the </a:t>
            </a:r>
            <a:r>
              <a:rPr lang="fr-CH" sz="2800" b="0" dirty="0" err="1">
                <a:solidFill>
                  <a:schemeClr val="tx1"/>
                </a:solidFill>
              </a:rPr>
              <a:t>lowest</a:t>
            </a:r>
            <a:r>
              <a:rPr lang="fr-CH" sz="2800" b="0" dirty="0">
                <a:solidFill>
                  <a:schemeClr val="tx1"/>
                </a:solidFill>
              </a:rPr>
              <a:t> </a:t>
            </a:r>
            <a:r>
              <a:rPr lang="fr-CH" sz="2800" b="0" dirty="0" err="1">
                <a:solidFill>
                  <a:schemeClr val="tx1"/>
                </a:solidFill>
              </a:rPr>
              <a:t>price</a:t>
            </a:r>
            <a:r>
              <a:rPr lang="fr-CH" sz="2800" b="0" dirty="0">
                <a:solidFill>
                  <a:schemeClr val="tx1"/>
                </a:solidFill>
              </a:rPr>
              <a:t> and once </a:t>
            </a:r>
            <a:r>
              <a:rPr lang="fr-CH" sz="2800" b="0" dirty="0" err="1">
                <a:solidFill>
                  <a:schemeClr val="tx1"/>
                </a:solidFill>
              </a:rPr>
              <a:t>again</a:t>
            </a:r>
            <a:r>
              <a:rPr lang="fr-CH" sz="2800" b="0" dirty="0">
                <a:solidFill>
                  <a:schemeClr val="tx1"/>
                </a:solidFill>
              </a:rPr>
              <a:t> </a:t>
            </a:r>
            <a:r>
              <a:rPr lang="fr-CH" sz="2800" b="0" dirty="0" err="1">
                <a:solidFill>
                  <a:schemeClr val="tx1"/>
                </a:solidFill>
              </a:rPr>
              <a:t>make</a:t>
            </a:r>
            <a:r>
              <a:rPr lang="fr-CH" sz="2800" b="0" dirty="0">
                <a:solidFill>
                  <a:schemeClr val="tx1"/>
                </a:solidFill>
              </a:rPr>
              <a:t> </a:t>
            </a:r>
            <a:r>
              <a:rPr lang="fr-CH" sz="2800" b="0" dirty="0" err="1">
                <a:solidFill>
                  <a:schemeClr val="tx1"/>
                </a:solidFill>
              </a:rPr>
              <a:t>quality</a:t>
            </a:r>
            <a:r>
              <a:rPr lang="fr-CH" sz="2800" b="0" dirty="0">
                <a:solidFill>
                  <a:schemeClr val="tx1"/>
                </a:solidFill>
              </a:rPr>
              <a:t> the central issue », </a:t>
            </a:r>
            <a:br>
              <a:rPr lang="fr-CH" sz="2800" b="0" dirty="0">
                <a:solidFill>
                  <a:schemeClr val="tx1"/>
                </a:solidFill>
              </a:rPr>
            </a:br>
            <a:r>
              <a:rPr lang="fr-CH" sz="2800" b="0" dirty="0">
                <a:solidFill>
                  <a:schemeClr val="tx1"/>
                </a:solidFill>
              </a:rPr>
              <a:t>Mr. </a:t>
            </a:r>
            <a:r>
              <a:rPr lang="fr-CH" sz="2800" b="0" dirty="0" err="1">
                <a:solidFill>
                  <a:schemeClr val="tx1"/>
                </a:solidFill>
              </a:rPr>
              <a:t>Tarabella</a:t>
            </a:r>
            <a:r>
              <a:rPr lang="fr-CH" sz="2800" b="0" dirty="0">
                <a:solidFill>
                  <a:schemeClr val="tx1"/>
                </a:solidFill>
              </a:rPr>
              <a:t> </a:t>
            </a:r>
            <a:r>
              <a:rPr lang="fr-CH" sz="2800" b="0" dirty="0" err="1">
                <a:solidFill>
                  <a:schemeClr val="tx1"/>
                </a:solidFill>
              </a:rPr>
              <a:t>explained</a:t>
            </a:r>
            <a:r>
              <a:rPr lang="fr-CH" sz="2800" b="0" dirty="0">
                <a:solidFill>
                  <a:schemeClr val="tx1"/>
                </a:solidFill>
              </a:rPr>
              <a:t>.</a:t>
            </a:r>
          </a:p>
          <a:p>
            <a:pPr eaLnBrk="1" hangingPunct="1">
              <a:lnSpc>
                <a:spcPts val="35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CH" sz="2800" b="0" dirty="0">
                <a:solidFill>
                  <a:schemeClr val="tx1"/>
                </a:solidFill>
                <a:latin typeface="Arial" charset="0"/>
              </a:rPr>
              <a:t>(Communiqué de presse du 15 janvier 2014 concernant l’approbation du Parlement européen des nouvelles directives de l’UE relatives aux marchés publics)</a:t>
            </a:r>
            <a:endParaRPr lang="fr-CH" sz="2500" b="0" dirty="0">
              <a:solidFill>
                <a:schemeClr val="tx1"/>
              </a:solidFill>
              <a:latin typeface="Arial" charset="0"/>
            </a:endParaRPr>
          </a:p>
        </p:txBody>
      </p:sp>
      <p:sp>
        <p:nvSpPr>
          <p:cNvPr id="55301" name="Rectangle 2">
            <a:extLst>
              <a:ext uri="{FF2B5EF4-FFF2-40B4-BE49-F238E27FC236}">
                <a16:creationId xmlns:a16="http://schemas.microsoft.com/office/drawing/2014/main" xmlns="" id="{35D6CD7C-51B9-4E44-AC7D-4833558E96C4}"/>
              </a:ext>
            </a:extLst>
          </p:cNvPr>
          <p:cNvSpPr>
            <a:spLocks noGrp="1" noChangeArrowheads="1"/>
          </p:cNvSpPr>
          <p:nvPr>
            <p:ph type="title" idx="4294967295"/>
          </p:nvPr>
        </p:nvSpPr>
        <p:spPr>
          <a:xfrm>
            <a:off x="684213" y="476250"/>
            <a:ext cx="7954962" cy="1312863"/>
          </a:xfrm>
        </p:spPr>
        <p:txBody>
          <a:bodyPr/>
          <a:lstStyle/>
          <a:p>
            <a:pPr eaLnBrk="1"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t>L’offre la plus avantegeuse économiquement selon art. 67 de la directive 2014/24/UE</a:t>
            </a:r>
          </a:p>
        </p:txBody>
      </p:sp>
    </p:spTree>
    <p:extLst>
      <p:ext uri="{BB962C8B-B14F-4D97-AF65-F5344CB8AC3E}">
        <p14:creationId xmlns:p14="http://schemas.microsoft.com/office/powerpoint/2010/main" val="3310859203"/>
      </p:ext>
    </p:extLst>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a:extLst>
              <a:ext uri="{FF2B5EF4-FFF2-40B4-BE49-F238E27FC236}">
                <a16:creationId xmlns:a16="http://schemas.microsoft.com/office/drawing/2014/main" xmlns="" id="{7FAFDDA6-5AE4-4836-B40C-26D095468413}"/>
              </a:ext>
            </a:extLst>
          </p:cNvPr>
          <p:cNvSpPr>
            <a:spLocks noGrp="1"/>
          </p:cNvSpPr>
          <p:nvPr>
            <p:ph type="dt" sz="quarter" idx="10"/>
          </p:nvPr>
        </p:nvSpPr>
        <p:spPr>
          <a:xfrm>
            <a:off x="2843213" y="6165850"/>
            <a:ext cx="5041900" cy="581025"/>
          </a:xfrm>
        </p:spPr>
        <p:txBody>
          <a:bodyPr/>
          <a:lstStyle/>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800" b="0" i="0" u="none" strike="noStrike" kern="1200" cap="none" spc="0" normalizeH="0" baseline="0" noProof="0" dirty="0">
                <a:ln>
                  <a:noFill/>
                </a:ln>
                <a:solidFill>
                  <a:srgbClr val="000000"/>
                </a:solidFill>
                <a:effectLst/>
                <a:uLnTx/>
                <a:uFillTx/>
                <a:latin typeface="Arial"/>
                <a:ea typeface="+mn-ea"/>
                <a:cs typeface="Arial Unicode MS" charset="0"/>
              </a:rPr>
              <a:t>Vilnius, 10th May 2018</a:t>
            </a: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p:txBody>
      </p:sp>
      <p:pic>
        <p:nvPicPr>
          <p:cNvPr id="57348" name="Grafik 1">
            <a:extLst>
              <a:ext uri="{FF2B5EF4-FFF2-40B4-BE49-F238E27FC236}">
                <a16:creationId xmlns:a16="http://schemas.microsoft.com/office/drawing/2014/main" xmlns="" id="{08144556-884F-498E-80E1-5CF73D70EA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4388" y="1579563"/>
            <a:ext cx="7075487"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Rectangle 2">
            <a:extLst>
              <a:ext uri="{FF2B5EF4-FFF2-40B4-BE49-F238E27FC236}">
                <a16:creationId xmlns:a16="http://schemas.microsoft.com/office/drawing/2014/main" xmlns="" id="{17813DBF-8D75-4821-AC60-DCF72BB63CAA}"/>
              </a:ext>
            </a:extLst>
          </p:cNvPr>
          <p:cNvSpPr>
            <a:spLocks noGrp="1" noChangeArrowheads="1"/>
          </p:cNvSpPr>
          <p:nvPr>
            <p:ph type="title" idx="4294967295"/>
          </p:nvPr>
        </p:nvSpPr>
        <p:spPr>
          <a:xfrm>
            <a:off x="814388" y="188913"/>
            <a:ext cx="7808912" cy="1068387"/>
          </a:xfrm>
        </p:spPr>
        <p:txBody>
          <a:bodyPr/>
          <a:lstStyle/>
          <a:p>
            <a:pPr eaLnBrk="1"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t>EU Commission study 2017 on the performance of Member States in public procurement </a:t>
            </a:r>
          </a:p>
        </p:txBody>
      </p:sp>
    </p:spTree>
    <p:extLst>
      <p:ext uri="{BB962C8B-B14F-4D97-AF65-F5344CB8AC3E}">
        <p14:creationId xmlns:p14="http://schemas.microsoft.com/office/powerpoint/2010/main" val="3151794616"/>
      </p:ext>
    </p:extLst>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a:extLst>
              <a:ext uri="{FF2B5EF4-FFF2-40B4-BE49-F238E27FC236}">
                <a16:creationId xmlns:a16="http://schemas.microsoft.com/office/drawing/2014/main" xmlns="" id="{CD5C9C67-0DE9-4C1E-983E-813E6B8E93E2}"/>
              </a:ext>
            </a:extLst>
          </p:cNvPr>
          <p:cNvSpPr>
            <a:spLocks noGrp="1"/>
          </p:cNvSpPr>
          <p:nvPr>
            <p:ph type="dt" sz="quarter" idx="10"/>
          </p:nvPr>
        </p:nvSpPr>
        <p:spPr>
          <a:xfrm>
            <a:off x="2987675" y="6216650"/>
            <a:ext cx="5251450" cy="581025"/>
          </a:xfrm>
        </p:spPr>
        <p:txBody>
          <a:bodyPr/>
          <a:lstStyle/>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800" b="0" i="0" u="none" strike="noStrike" kern="1200" cap="none" spc="0" normalizeH="0" baseline="0" noProof="0">
                <a:ln>
                  <a:noFill/>
                </a:ln>
                <a:solidFill>
                  <a:srgbClr val="000000"/>
                </a:solidFill>
                <a:effectLst/>
                <a:uLnTx/>
                <a:uFillTx/>
                <a:latin typeface="Arial"/>
                <a:ea typeface="+mn-ea"/>
                <a:cs typeface="Arial Unicode MS" charset="0"/>
              </a:rPr>
              <a:t>Berne / 30 mai </a:t>
            </a:r>
            <a:r>
              <a:rPr kumimoji="0" lang="en-GB" sz="1800" b="0" i="0" u="none" strike="noStrike" kern="1200" cap="none" spc="0" normalizeH="0" baseline="0" noProof="0" dirty="0">
                <a:ln>
                  <a:noFill/>
                </a:ln>
                <a:solidFill>
                  <a:srgbClr val="000000"/>
                </a:solidFill>
                <a:effectLst/>
                <a:uLnTx/>
                <a:uFillTx/>
                <a:latin typeface="Arial"/>
                <a:ea typeface="+mn-ea"/>
                <a:cs typeface="Arial Unicode MS" charset="0"/>
              </a:rPr>
              <a:t>2018</a:t>
            </a: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p:txBody>
      </p:sp>
      <p:sp>
        <p:nvSpPr>
          <p:cNvPr id="4097" name="Rectangle 1">
            <a:extLst>
              <a:ext uri="{FF2B5EF4-FFF2-40B4-BE49-F238E27FC236}">
                <a16:creationId xmlns:a16="http://schemas.microsoft.com/office/drawing/2014/main" xmlns="" id="{F8721C5B-5D5F-4442-AE4D-B94470F69ED0}"/>
              </a:ext>
            </a:extLst>
          </p:cNvPr>
          <p:cNvSpPr>
            <a:spLocks noGrp="1" noChangeArrowheads="1"/>
          </p:cNvSpPr>
          <p:nvPr>
            <p:ph type="subTitle"/>
          </p:nvPr>
        </p:nvSpPr>
        <p:spPr>
          <a:xfrm>
            <a:off x="684213" y="1627188"/>
            <a:ext cx="7559675" cy="4589462"/>
          </a:xfrm>
        </p:spPr>
        <p:txBody>
          <a:bodyPr/>
          <a:lstStyle/>
          <a:p>
            <a:pPr eaLnBrk="1" hangingPunct="1">
              <a:lnSpc>
                <a:spcPct val="1000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400" b="0" dirty="0" err="1">
                <a:solidFill>
                  <a:srgbClr val="000000"/>
                </a:solidFill>
                <a:latin typeface="Arial" charset="0"/>
                <a:ea typeface="+mj-ea"/>
              </a:rPr>
              <a:t>Dans</a:t>
            </a:r>
            <a:r>
              <a:rPr lang="en-GB" sz="2400" b="0" dirty="0">
                <a:solidFill>
                  <a:srgbClr val="000000"/>
                </a:solidFill>
                <a:latin typeface="Arial" charset="0"/>
                <a:ea typeface="+mj-ea"/>
              </a:rPr>
              <a:t> </a:t>
            </a:r>
            <a:r>
              <a:rPr lang="en-GB" sz="2400" b="0" dirty="0" err="1">
                <a:solidFill>
                  <a:srgbClr val="000000"/>
                </a:solidFill>
                <a:latin typeface="Arial" charset="0"/>
                <a:ea typeface="+mj-ea"/>
              </a:rPr>
              <a:t>ce</a:t>
            </a:r>
            <a:r>
              <a:rPr lang="en-GB" sz="2400" b="0" dirty="0">
                <a:solidFill>
                  <a:srgbClr val="000000"/>
                </a:solidFill>
                <a:latin typeface="Arial" charset="0"/>
                <a:ea typeface="+mj-ea"/>
              </a:rPr>
              <a:t> </a:t>
            </a:r>
            <a:r>
              <a:rPr lang="en-GB" sz="2400" b="0" dirty="0" err="1">
                <a:solidFill>
                  <a:srgbClr val="000000"/>
                </a:solidFill>
                <a:latin typeface="Arial" charset="0"/>
                <a:ea typeface="+mj-ea"/>
              </a:rPr>
              <a:t>domaine</a:t>
            </a:r>
            <a:r>
              <a:rPr lang="en-GB" sz="2400" b="0" dirty="0">
                <a:solidFill>
                  <a:srgbClr val="000000"/>
                </a:solidFill>
                <a:latin typeface="Arial" charset="0"/>
                <a:ea typeface="+mj-ea"/>
              </a:rPr>
              <a:t>, nous </a:t>
            </a:r>
            <a:r>
              <a:rPr lang="en-GB" sz="2400" b="0" dirty="0" err="1">
                <a:solidFill>
                  <a:srgbClr val="000000"/>
                </a:solidFill>
                <a:latin typeface="Arial" charset="0"/>
                <a:ea typeface="+mj-ea"/>
              </a:rPr>
              <a:t>sommes</a:t>
            </a:r>
            <a:r>
              <a:rPr lang="en-GB" sz="2400" b="0" dirty="0">
                <a:solidFill>
                  <a:srgbClr val="000000"/>
                </a:solidFill>
                <a:latin typeface="Arial" charset="0"/>
                <a:ea typeface="+mj-ea"/>
              </a:rPr>
              <a:t>, en Suisse, des </a:t>
            </a:r>
            <a:r>
              <a:rPr lang="en-GB" sz="2400" b="0" dirty="0" err="1">
                <a:solidFill>
                  <a:srgbClr val="000000"/>
                </a:solidFill>
                <a:latin typeface="Arial" charset="0"/>
                <a:ea typeface="+mj-ea"/>
              </a:rPr>
              <a:t>modèles</a:t>
            </a:r>
            <a:r>
              <a:rPr lang="en-GB" sz="2400" b="0" dirty="0">
                <a:solidFill>
                  <a:srgbClr val="000000"/>
                </a:solidFill>
                <a:latin typeface="Arial" charset="0"/>
                <a:ea typeface="+mj-ea"/>
              </a:rPr>
              <a:t> </a:t>
            </a:r>
            <a:r>
              <a:rPr lang="en-GB" sz="2400" b="0" dirty="0" err="1">
                <a:solidFill>
                  <a:srgbClr val="000000"/>
                </a:solidFill>
                <a:latin typeface="Arial" charset="0"/>
                <a:ea typeface="+mj-ea"/>
              </a:rPr>
              <a:t>libéraux</a:t>
            </a:r>
            <a:r>
              <a:rPr lang="en-GB" sz="2400" b="0" dirty="0">
                <a:solidFill>
                  <a:srgbClr val="000000"/>
                </a:solidFill>
                <a:latin typeface="Arial" charset="0"/>
                <a:ea typeface="+mj-ea"/>
              </a:rPr>
              <a:t>, </a:t>
            </a:r>
            <a:r>
              <a:rPr lang="en-GB" sz="2400" b="0" dirty="0" err="1">
                <a:solidFill>
                  <a:srgbClr val="000000"/>
                </a:solidFill>
                <a:latin typeface="Arial" charset="0"/>
                <a:ea typeface="+mj-ea"/>
              </a:rPr>
              <a:t>concernant</a:t>
            </a:r>
            <a:r>
              <a:rPr lang="en-GB" sz="2400" b="0" dirty="0">
                <a:solidFill>
                  <a:srgbClr val="000000"/>
                </a:solidFill>
                <a:latin typeface="Arial" charset="0"/>
                <a:ea typeface="+mj-ea"/>
              </a:rPr>
              <a:t> </a:t>
            </a:r>
            <a:r>
              <a:rPr lang="en-GB" sz="2400" b="0" dirty="0" err="1">
                <a:solidFill>
                  <a:srgbClr val="000000"/>
                </a:solidFill>
                <a:latin typeface="Arial" charset="0"/>
                <a:ea typeface="+mj-ea"/>
              </a:rPr>
              <a:t>l’objectif</a:t>
            </a:r>
            <a:r>
              <a:rPr lang="en-GB" sz="2400" b="0" dirty="0">
                <a:solidFill>
                  <a:srgbClr val="000000"/>
                </a:solidFill>
                <a:latin typeface="Arial" charset="0"/>
                <a:ea typeface="+mj-ea"/>
              </a:rPr>
              <a:t> de la concurrence (art. 25, al. 4 OMP). </a:t>
            </a:r>
            <a:r>
              <a:rPr lang="en-GB" sz="2400" b="0" dirty="0" err="1">
                <a:solidFill>
                  <a:srgbClr val="000000"/>
                </a:solidFill>
                <a:latin typeface="Arial" charset="0"/>
                <a:ea typeface="+mj-ea"/>
              </a:rPr>
              <a:t>Dans</a:t>
            </a:r>
            <a:r>
              <a:rPr lang="en-GB" sz="2400" b="0" dirty="0">
                <a:solidFill>
                  <a:srgbClr val="000000"/>
                </a:solidFill>
                <a:latin typeface="Arial" charset="0"/>
                <a:ea typeface="+mj-ea"/>
              </a:rPr>
              <a:t> le cadre de la </a:t>
            </a:r>
            <a:r>
              <a:rPr lang="en-GB" sz="2400" b="0" dirty="0" err="1">
                <a:solidFill>
                  <a:srgbClr val="000000"/>
                </a:solidFill>
                <a:latin typeface="Arial" charset="0"/>
                <a:ea typeface="+mj-ea"/>
              </a:rPr>
              <a:t>réforme</a:t>
            </a:r>
            <a:r>
              <a:rPr lang="en-GB" sz="2400" b="0" dirty="0">
                <a:solidFill>
                  <a:srgbClr val="000000"/>
                </a:solidFill>
                <a:latin typeface="Arial" charset="0"/>
                <a:ea typeface="+mj-ea"/>
              </a:rPr>
              <a:t> du droit des </a:t>
            </a:r>
            <a:r>
              <a:rPr lang="en-GB" sz="2400" b="0" dirty="0" err="1">
                <a:solidFill>
                  <a:srgbClr val="000000"/>
                </a:solidFill>
                <a:latin typeface="Arial" charset="0"/>
                <a:ea typeface="+mj-ea"/>
              </a:rPr>
              <a:t>marchés</a:t>
            </a:r>
            <a:r>
              <a:rPr lang="en-GB" sz="2400" b="0" dirty="0">
                <a:solidFill>
                  <a:srgbClr val="000000"/>
                </a:solidFill>
                <a:latin typeface="Arial" charset="0"/>
                <a:ea typeface="+mj-ea"/>
              </a:rPr>
              <a:t> publics, le </a:t>
            </a:r>
            <a:r>
              <a:rPr lang="en-GB" sz="2400" b="0" dirty="0" err="1">
                <a:solidFill>
                  <a:srgbClr val="000000"/>
                </a:solidFill>
                <a:latin typeface="Arial" charset="0"/>
                <a:ea typeface="+mj-ea"/>
              </a:rPr>
              <a:t>secteur</a:t>
            </a:r>
            <a:r>
              <a:rPr lang="en-GB" sz="2400" b="0" dirty="0">
                <a:solidFill>
                  <a:srgbClr val="000000"/>
                </a:solidFill>
                <a:latin typeface="Arial" charset="0"/>
                <a:ea typeface="+mj-ea"/>
              </a:rPr>
              <a:t> de la construction </a:t>
            </a:r>
            <a:r>
              <a:rPr lang="en-GB" sz="2400" b="0" dirty="0" err="1">
                <a:solidFill>
                  <a:srgbClr val="000000"/>
                </a:solidFill>
                <a:latin typeface="Arial" charset="0"/>
                <a:ea typeface="+mj-ea"/>
              </a:rPr>
              <a:t>exige</a:t>
            </a:r>
            <a:r>
              <a:rPr lang="en-GB" sz="2400" b="0" dirty="0">
                <a:solidFill>
                  <a:srgbClr val="000000"/>
                </a:solidFill>
                <a:latin typeface="Arial" charset="0"/>
                <a:ea typeface="+mj-ea"/>
              </a:rPr>
              <a:t> (</a:t>
            </a:r>
            <a:r>
              <a:rPr lang="en-GB" sz="2400" b="0" dirty="0" err="1">
                <a:solidFill>
                  <a:srgbClr val="000000"/>
                </a:solidFill>
                <a:latin typeface="Arial" charset="0"/>
                <a:ea typeface="+mj-ea"/>
              </a:rPr>
              <a:t>comme</a:t>
            </a:r>
            <a:r>
              <a:rPr lang="en-GB" sz="2400" b="0" dirty="0">
                <a:solidFill>
                  <a:srgbClr val="000000"/>
                </a:solidFill>
                <a:latin typeface="Arial" charset="0"/>
                <a:ea typeface="+mj-ea"/>
              </a:rPr>
              <a:t> le </a:t>
            </a:r>
            <a:r>
              <a:rPr lang="en-GB" sz="2400" b="0" dirty="0" err="1">
                <a:solidFill>
                  <a:srgbClr val="000000"/>
                </a:solidFill>
                <a:latin typeface="Arial" charset="0"/>
                <a:ea typeface="+mj-ea"/>
              </a:rPr>
              <a:t>secteur</a:t>
            </a:r>
            <a:r>
              <a:rPr lang="en-GB" sz="2400" b="0" dirty="0">
                <a:solidFill>
                  <a:srgbClr val="000000"/>
                </a:solidFill>
                <a:latin typeface="Arial" charset="0"/>
                <a:ea typeface="+mj-ea"/>
              </a:rPr>
              <a:t> </a:t>
            </a:r>
            <a:r>
              <a:rPr lang="en-GB" sz="2400" b="0" dirty="0" err="1">
                <a:solidFill>
                  <a:srgbClr val="000000"/>
                </a:solidFill>
                <a:latin typeface="Arial" charset="0"/>
                <a:ea typeface="+mj-ea"/>
              </a:rPr>
              <a:t>européen</a:t>
            </a:r>
            <a:r>
              <a:rPr lang="en-GB" sz="2400" b="0" dirty="0">
                <a:solidFill>
                  <a:srgbClr val="000000"/>
                </a:solidFill>
                <a:latin typeface="Arial" charset="0"/>
                <a:ea typeface="+mj-ea"/>
              </a:rPr>
              <a:t> de la construction) </a:t>
            </a:r>
            <a:r>
              <a:rPr lang="en-GB" sz="2400" b="0" dirty="0" err="1">
                <a:solidFill>
                  <a:srgbClr val="000000"/>
                </a:solidFill>
                <a:latin typeface="Arial" charset="0"/>
                <a:ea typeface="+mj-ea"/>
              </a:rPr>
              <a:t>une</a:t>
            </a:r>
            <a:r>
              <a:rPr lang="en-GB" sz="2400" b="0" dirty="0">
                <a:solidFill>
                  <a:srgbClr val="000000"/>
                </a:solidFill>
                <a:latin typeface="Arial" charset="0"/>
                <a:ea typeface="+mj-ea"/>
              </a:rPr>
              <a:t> </a:t>
            </a:r>
            <a:r>
              <a:rPr lang="en-GB" sz="2400" b="0" dirty="0" err="1">
                <a:solidFill>
                  <a:srgbClr val="000000"/>
                </a:solidFill>
                <a:latin typeface="Arial" charset="0"/>
                <a:ea typeface="+mj-ea"/>
              </a:rPr>
              <a:t>manière</a:t>
            </a:r>
            <a:r>
              <a:rPr lang="en-GB" sz="2400" b="0" dirty="0">
                <a:solidFill>
                  <a:srgbClr val="000000"/>
                </a:solidFill>
                <a:latin typeface="Arial" charset="0"/>
                <a:ea typeface="+mj-ea"/>
              </a:rPr>
              <a:t> de </a:t>
            </a:r>
            <a:r>
              <a:rPr lang="en-GB" sz="2400" b="0" dirty="0" err="1">
                <a:solidFill>
                  <a:srgbClr val="000000"/>
                </a:solidFill>
                <a:latin typeface="Arial" charset="0"/>
                <a:ea typeface="+mj-ea"/>
              </a:rPr>
              <a:t>procéder</a:t>
            </a:r>
            <a:r>
              <a:rPr lang="en-GB" sz="2400" b="0" dirty="0">
                <a:solidFill>
                  <a:srgbClr val="000000"/>
                </a:solidFill>
                <a:latin typeface="Arial" charset="0"/>
                <a:ea typeface="+mj-ea"/>
              </a:rPr>
              <a:t> </a:t>
            </a:r>
            <a:r>
              <a:rPr lang="en-GB" sz="2400" b="0" dirty="0" err="1">
                <a:solidFill>
                  <a:srgbClr val="000000"/>
                </a:solidFill>
                <a:latin typeface="Arial" charset="0"/>
                <a:ea typeface="+mj-ea"/>
              </a:rPr>
              <a:t>renforcée</a:t>
            </a:r>
            <a:r>
              <a:rPr lang="en-GB" sz="2400" b="0" dirty="0">
                <a:solidFill>
                  <a:srgbClr val="000000"/>
                </a:solidFill>
                <a:latin typeface="Arial" charset="0"/>
                <a:ea typeface="+mj-ea"/>
              </a:rPr>
              <a:t> </a:t>
            </a:r>
            <a:r>
              <a:rPr lang="en-GB" sz="2400" b="0" dirty="0" err="1">
                <a:solidFill>
                  <a:srgbClr val="000000"/>
                </a:solidFill>
                <a:latin typeface="Arial" charset="0"/>
                <a:ea typeface="+mj-ea"/>
              </a:rPr>
              <a:t>contre</a:t>
            </a:r>
            <a:r>
              <a:rPr lang="en-GB" sz="2400" b="0" dirty="0">
                <a:solidFill>
                  <a:srgbClr val="000000"/>
                </a:solidFill>
                <a:latin typeface="Arial" charset="0"/>
                <a:ea typeface="+mj-ea"/>
              </a:rPr>
              <a:t> les sous-</a:t>
            </a:r>
            <a:r>
              <a:rPr lang="en-GB" sz="2400" b="0" dirty="0" err="1">
                <a:solidFill>
                  <a:srgbClr val="000000"/>
                </a:solidFill>
                <a:latin typeface="Arial" charset="0"/>
                <a:ea typeface="+mj-ea"/>
              </a:rPr>
              <a:t>enchères</a:t>
            </a:r>
            <a:r>
              <a:rPr lang="en-GB" sz="2400" b="0" dirty="0">
                <a:solidFill>
                  <a:srgbClr val="000000"/>
                </a:solidFill>
                <a:latin typeface="Arial" charset="0"/>
                <a:ea typeface="+mj-ea"/>
              </a:rPr>
              <a:t> (cf. intervention du CN Beat Flach 17.3345 du 4 </a:t>
            </a:r>
            <a:r>
              <a:rPr lang="en-GB" sz="2400" b="0" dirty="0" err="1">
                <a:solidFill>
                  <a:srgbClr val="000000"/>
                </a:solidFill>
                <a:latin typeface="Arial" charset="0"/>
                <a:ea typeface="+mj-ea"/>
              </a:rPr>
              <a:t>mai</a:t>
            </a:r>
            <a:r>
              <a:rPr lang="en-GB" sz="2400" b="0" dirty="0">
                <a:solidFill>
                  <a:srgbClr val="000000"/>
                </a:solidFill>
                <a:latin typeface="Arial" charset="0"/>
                <a:ea typeface="+mj-ea"/>
              </a:rPr>
              <a:t> 2017).</a:t>
            </a:r>
          </a:p>
          <a:p>
            <a:pPr eaLnBrk="1" hangingPunct="1">
              <a:lnSpc>
                <a:spcPct val="1000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400" b="0" dirty="0">
                <a:solidFill>
                  <a:srgbClr val="000000"/>
                </a:solidFill>
                <a:latin typeface="Arial" charset="0"/>
                <a:ea typeface="+mj-ea"/>
              </a:rPr>
              <a:t>La CER-N a </a:t>
            </a:r>
            <a:r>
              <a:rPr lang="en-GB" sz="2400" b="0" dirty="0" err="1">
                <a:solidFill>
                  <a:srgbClr val="000000"/>
                </a:solidFill>
                <a:latin typeface="Arial" charset="0"/>
                <a:ea typeface="+mj-ea"/>
              </a:rPr>
              <a:t>repris</a:t>
            </a:r>
            <a:r>
              <a:rPr lang="en-GB" sz="2400" b="0" dirty="0">
                <a:solidFill>
                  <a:srgbClr val="000000"/>
                </a:solidFill>
                <a:latin typeface="Arial" charset="0"/>
                <a:ea typeface="+mj-ea"/>
              </a:rPr>
              <a:t> </a:t>
            </a:r>
            <a:r>
              <a:rPr lang="en-GB" sz="2400" b="0" dirty="0" err="1">
                <a:solidFill>
                  <a:srgbClr val="000000"/>
                </a:solidFill>
                <a:latin typeface="Arial" charset="0"/>
                <a:ea typeface="+mj-ea"/>
              </a:rPr>
              <a:t>l’objectif</a:t>
            </a:r>
            <a:r>
              <a:rPr lang="en-GB" sz="2400" b="0" dirty="0">
                <a:solidFill>
                  <a:srgbClr val="000000"/>
                </a:solidFill>
                <a:latin typeface="Arial" charset="0"/>
                <a:ea typeface="+mj-ea"/>
              </a:rPr>
              <a:t> de </a:t>
            </a:r>
            <a:r>
              <a:rPr lang="en-GB" sz="2400" b="0" dirty="0" err="1">
                <a:solidFill>
                  <a:srgbClr val="000000"/>
                </a:solidFill>
                <a:latin typeface="Arial" charset="0"/>
                <a:ea typeface="+mj-ea"/>
              </a:rPr>
              <a:t>l’intervention</a:t>
            </a:r>
            <a:r>
              <a:rPr lang="en-GB" sz="2400" b="0" dirty="0">
                <a:solidFill>
                  <a:srgbClr val="000000"/>
                </a:solidFill>
                <a:latin typeface="Arial" charset="0"/>
                <a:ea typeface="+mj-ea"/>
              </a:rPr>
              <a:t> Flach </a:t>
            </a:r>
            <a:r>
              <a:rPr lang="en-GB" sz="2400" b="0" dirty="0" err="1">
                <a:solidFill>
                  <a:srgbClr val="000000"/>
                </a:solidFill>
                <a:latin typeface="Arial" charset="0"/>
                <a:ea typeface="+mj-ea"/>
              </a:rPr>
              <a:t>dans</a:t>
            </a:r>
            <a:r>
              <a:rPr lang="en-GB" sz="2400" b="0" dirty="0">
                <a:solidFill>
                  <a:srgbClr val="000000"/>
                </a:solidFill>
                <a:latin typeface="Arial" charset="0"/>
                <a:ea typeface="+mj-ea"/>
              </a:rPr>
              <a:t> la proposition de formulation de </a:t>
            </a:r>
            <a:r>
              <a:rPr lang="en-GB" sz="2400" b="0" dirty="0" err="1">
                <a:solidFill>
                  <a:srgbClr val="000000"/>
                </a:solidFill>
                <a:latin typeface="Arial" charset="0"/>
                <a:ea typeface="+mj-ea"/>
              </a:rPr>
              <a:t>l’art</a:t>
            </a:r>
            <a:r>
              <a:rPr lang="en-GB" sz="2400" b="0" dirty="0">
                <a:solidFill>
                  <a:srgbClr val="000000"/>
                </a:solidFill>
                <a:latin typeface="Arial" charset="0"/>
                <a:ea typeface="+mj-ea"/>
              </a:rPr>
              <a:t>. 38, al. 3 du </a:t>
            </a:r>
            <a:r>
              <a:rPr lang="en-GB" sz="2400" b="0" dirty="0" err="1">
                <a:solidFill>
                  <a:srgbClr val="000000"/>
                </a:solidFill>
                <a:latin typeface="Arial" charset="0"/>
                <a:ea typeface="+mj-ea"/>
              </a:rPr>
              <a:t>projet</a:t>
            </a:r>
            <a:r>
              <a:rPr lang="en-GB" sz="2400" b="0" dirty="0">
                <a:solidFill>
                  <a:srgbClr val="000000"/>
                </a:solidFill>
                <a:latin typeface="Arial" charset="0"/>
                <a:ea typeface="+mj-ea"/>
              </a:rPr>
              <a:t>.</a:t>
            </a:r>
          </a:p>
          <a:p>
            <a:pPr eaLnBrk="1" hangingPunct="1">
              <a:lnSpc>
                <a:spcPct val="1000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500" b="0" dirty="0">
              <a:solidFill>
                <a:srgbClr val="000000"/>
              </a:solidFill>
              <a:latin typeface="Arial" charset="0"/>
              <a:ea typeface="+mj-ea"/>
            </a:endParaRPr>
          </a:p>
        </p:txBody>
      </p:sp>
      <p:sp>
        <p:nvSpPr>
          <p:cNvPr id="59397" name="Rectangle 2">
            <a:extLst>
              <a:ext uri="{FF2B5EF4-FFF2-40B4-BE49-F238E27FC236}">
                <a16:creationId xmlns:a16="http://schemas.microsoft.com/office/drawing/2014/main" xmlns="" id="{2F0F7D53-FCA2-482B-BEAD-596D4E0327CE}"/>
              </a:ext>
            </a:extLst>
          </p:cNvPr>
          <p:cNvSpPr>
            <a:spLocks noGrp="1" noChangeArrowheads="1"/>
          </p:cNvSpPr>
          <p:nvPr>
            <p:ph type="title" idx="4294967295"/>
          </p:nvPr>
        </p:nvSpPr>
        <p:spPr>
          <a:xfrm>
            <a:off x="684213" y="476250"/>
            <a:ext cx="7954962" cy="1312863"/>
          </a:xfrm>
        </p:spPr>
        <p:txBody>
          <a:bodyPr/>
          <a:lstStyle/>
          <a:p>
            <a:pPr eaLnBrk="1"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t>Sous-enchères à un prix ne couvrant pas les coûts</a:t>
            </a:r>
          </a:p>
        </p:txBody>
      </p:sp>
    </p:spTree>
    <p:extLst>
      <p:ext uri="{BB962C8B-B14F-4D97-AF65-F5344CB8AC3E}">
        <p14:creationId xmlns:p14="http://schemas.microsoft.com/office/powerpoint/2010/main" val="866456963"/>
      </p:ext>
    </p:extLst>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a:extLst>
              <a:ext uri="{FF2B5EF4-FFF2-40B4-BE49-F238E27FC236}">
                <a16:creationId xmlns:a16="http://schemas.microsoft.com/office/drawing/2014/main" xmlns="" id="{58319AEF-AC48-4B6B-8850-292CEA9408D3}"/>
              </a:ext>
            </a:extLst>
          </p:cNvPr>
          <p:cNvSpPr>
            <a:spLocks noGrp="1"/>
          </p:cNvSpPr>
          <p:nvPr>
            <p:ph type="dt" sz="quarter" idx="10"/>
          </p:nvPr>
        </p:nvSpPr>
        <p:spPr>
          <a:xfrm>
            <a:off x="2987675" y="6165850"/>
            <a:ext cx="4897438" cy="581025"/>
          </a:xfrm>
        </p:spPr>
        <p:txBody>
          <a:bodyPr/>
          <a:lstStyle/>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800" b="0" i="0" u="none" strike="noStrike" kern="1200" cap="none" spc="0" normalizeH="0" baseline="0" noProof="0">
                <a:ln>
                  <a:noFill/>
                </a:ln>
                <a:solidFill>
                  <a:srgbClr val="000000"/>
                </a:solidFill>
                <a:effectLst/>
                <a:uLnTx/>
                <a:uFillTx/>
                <a:latin typeface="Arial"/>
                <a:ea typeface="+mn-ea"/>
                <a:cs typeface="Arial Unicode MS" charset="0"/>
              </a:rPr>
              <a:t>Berne / 30 mai </a:t>
            </a:r>
            <a:r>
              <a:rPr kumimoji="0" lang="en-GB" sz="1800" b="0" i="0" u="none" strike="noStrike" kern="1200" cap="none" spc="0" normalizeH="0" baseline="0" noProof="0" dirty="0">
                <a:ln>
                  <a:noFill/>
                </a:ln>
                <a:solidFill>
                  <a:srgbClr val="000000"/>
                </a:solidFill>
                <a:effectLst/>
                <a:uLnTx/>
                <a:uFillTx/>
                <a:latin typeface="Arial"/>
                <a:ea typeface="+mn-ea"/>
                <a:cs typeface="Arial Unicode MS" charset="0"/>
              </a:rPr>
              <a:t>2018</a:t>
            </a: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p:txBody>
      </p:sp>
      <p:sp>
        <p:nvSpPr>
          <p:cNvPr id="4097" name="Rectangle 1">
            <a:extLst>
              <a:ext uri="{FF2B5EF4-FFF2-40B4-BE49-F238E27FC236}">
                <a16:creationId xmlns:a16="http://schemas.microsoft.com/office/drawing/2014/main" xmlns="" id="{9FAC2690-7786-4432-AFA7-92ECB0B3C5D1}"/>
              </a:ext>
            </a:extLst>
          </p:cNvPr>
          <p:cNvSpPr>
            <a:spLocks noGrp="1" noChangeArrowheads="1"/>
          </p:cNvSpPr>
          <p:nvPr>
            <p:ph type="subTitle"/>
          </p:nvPr>
        </p:nvSpPr>
        <p:spPr>
          <a:xfrm>
            <a:off x="684213" y="1503363"/>
            <a:ext cx="7559675" cy="4589462"/>
          </a:xfrm>
        </p:spPr>
        <p:txBody>
          <a:bodyPr/>
          <a:lstStyle/>
          <a:p>
            <a:pPr eaLnBrk="1" hangingPunct="1">
              <a:lnSpc>
                <a:spcPct val="1000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CH" sz="2500" b="0" dirty="0">
                <a:solidFill>
                  <a:srgbClr val="000000"/>
                </a:solidFill>
                <a:latin typeface="Arial" charset="0"/>
                <a:ea typeface="+mj-ea"/>
              </a:rPr>
              <a:t>L’objectif de durabilité, c.-à-d. l’intégration de perspectives à long terme, s’accorde avec une pure concurrence sur les prix comme un poing dans la figure.</a:t>
            </a:r>
          </a:p>
          <a:p>
            <a:pPr eaLnBrk="1" hangingPunct="1">
              <a:lnSpc>
                <a:spcPct val="1000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CH" sz="2500" b="0" dirty="0">
              <a:solidFill>
                <a:srgbClr val="000000"/>
              </a:solidFill>
              <a:latin typeface="Arial" charset="0"/>
              <a:ea typeface="+mj-ea"/>
            </a:endParaRPr>
          </a:p>
          <a:p>
            <a:pPr eaLnBrk="1" hangingPunct="1">
              <a:lnSpc>
                <a:spcPct val="1000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CH" sz="2500" b="0" dirty="0">
                <a:solidFill>
                  <a:srgbClr val="000000"/>
                </a:solidFill>
                <a:latin typeface="Arial" charset="0"/>
                <a:ea typeface="+mj-ea"/>
              </a:rPr>
              <a:t>Ou inversement: le secteur de la construction, les ingénieurs, les architectes, l’association </a:t>
            </a:r>
            <a:r>
              <a:rPr lang="fr-CH" sz="2500" b="0" dirty="0" err="1">
                <a:solidFill>
                  <a:srgbClr val="000000"/>
                </a:solidFill>
                <a:latin typeface="Arial" charset="0"/>
                <a:ea typeface="+mj-ea"/>
              </a:rPr>
              <a:t>lignum</a:t>
            </a:r>
            <a:r>
              <a:rPr lang="fr-CH" sz="2500" b="0" dirty="0">
                <a:solidFill>
                  <a:srgbClr val="000000"/>
                </a:solidFill>
                <a:latin typeface="Arial" charset="0"/>
                <a:ea typeface="+mj-ea"/>
              </a:rPr>
              <a:t>, l’industrie textile, etc. se sont demandé si, en tant que « place économique Suisse », ils ont un intérêt à soutenir </a:t>
            </a:r>
            <a:r>
              <a:rPr lang="fr-CH" sz="2500" b="0" dirty="0" err="1">
                <a:solidFill>
                  <a:srgbClr val="000000"/>
                </a:solidFill>
                <a:latin typeface="Arial" charset="0"/>
                <a:ea typeface="+mj-ea"/>
              </a:rPr>
              <a:t>economiesuisse</a:t>
            </a:r>
            <a:r>
              <a:rPr lang="fr-CH" sz="2500" b="0" dirty="0">
                <a:solidFill>
                  <a:srgbClr val="000000"/>
                </a:solidFill>
                <a:latin typeface="Arial" charset="0"/>
                <a:ea typeface="+mj-ea"/>
              </a:rPr>
              <a:t> dans la lutte contre l’objectif du développement durable.</a:t>
            </a:r>
          </a:p>
        </p:txBody>
      </p:sp>
      <p:sp>
        <p:nvSpPr>
          <p:cNvPr id="61445" name="Rectangle 2">
            <a:extLst>
              <a:ext uri="{FF2B5EF4-FFF2-40B4-BE49-F238E27FC236}">
                <a16:creationId xmlns:a16="http://schemas.microsoft.com/office/drawing/2014/main" xmlns="" id="{9857B027-CC14-43F0-9807-04732969A9AA}"/>
              </a:ext>
            </a:extLst>
          </p:cNvPr>
          <p:cNvSpPr>
            <a:spLocks noGrp="1" noChangeArrowheads="1"/>
          </p:cNvSpPr>
          <p:nvPr>
            <p:ph type="title" idx="4294967295"/>
          </p:nvPr>
        </p:nvSpPr>
        <p:spPr>
          <a:xfrm>
            <a:off x="684213" y="476250"/>
            <a:ext cx="7954962" cy="1312863"/>
          </a:xfrm>
        </p:spPr>
        <p:txBody>
          <a:bodyPr/>
          <a:lstStyle/>
          <a:p>
            <a:pPr eaLnBrk="1"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t>Durabilité et concurrence sur les prix I</a:t>
            </a:r>
          </a:p>
        </p:txBody>
      </p:sp>
    </p:spTree>
    <p:extLst>
      <p:ext uri="{BB962C8B-B14F-4D97-AF65-F5344CB8AC3E}">
        <p14:creationId xmlns:p14="http://schemas.microsoft.com/office/powerpoint/2010/main" val="834547166"/>
      </p:ext>
    </p:extLst>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xmlns="" id="{E1DED4FD-57F8-416B-8F04-ACC37E4D83F1}"/>
              </a:ext>
            </a:extLst>
          </p:cNvPr>
          <p:cNvSpPr>
            <a:spLocks noGrp="1" noChangeArrowheads="1"/>
          </p:cNvSpPr>
          <p:nvPr>
            <p:ph type="subTitle"/>
          </p:nvPr>
        </p:nvSpPr>
        <p:spPr>
          <a:xfrm>
            <a:off x="611188" y="1557338"/>
            <a:ext cx="8027987" cy="4589462"/>
          </a:xfrm>
        </p:spPr>
        <p:txBody>
          <a:bodyPr/>
          <a:lstStyle/>
          <a:p>
            <a:pPr eaLnBrk="1" hangingPunct="1">
              <a:lnSpc>
                <a:spcPct val="1000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CH" sz="2500" b="0">
                <a:solidFill>
                  <a:srgbClr val="000000"/>
                </a:solidFill>
                <a:latin typeface="Arial" charset="0"/>
                <a:ea typeface="+mj-ea"/>
              </a:rPr>
              <a:t>Communiqué de presse de la CER-N du 28 mars 2018:</a:t>
            </a:r>
            <a:br>
              <a:rPr lang="fr-CH" sz="2500" b="0">
                <a:solidFill>
                  <a:srgbClr val="000000"/>
                </a:solidFill>
                <a:latin typeface="Arial" charset="0"/>
                <a:ea typeface="+mj-ea"/>
              </a:rPr>
            </a:br>
            <a:r>
              <a:rPr lang="fr-CH" sz="2500" b="0">
                <a:solidFill>
                  <a:srgbClr val="000000"/>
                </a:solidFill>
                <a:latin typeface="Arial" charset="0"/>
                <a:ea typeface="+mj-ea"/>
              </a:rPr>
              <a:t>La CER-N « demande à son conseil, par 16 voix contre 8, que tous les critères proposés par le Conseil fédéral (y compris la durabilité, qui avait été supprimée par la majorité lors de la session de janvier) ainsi que la plausibilité de l’offre et la fiabilité du prix doivent impérativement être pris en compte, à côté du prix et de la qualité. Enfin, la CER-N a décidé à l’unanimité de revenir également à l’article 41. »</a:t>
            </a:r>
          </a:p>
          <a:p>
            <a:pPr eaLnBrk="1" hangingPunct="1">
              <a:lnSpc>
                <a:spcPct val="1000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CH" sz="2500" b="0">
                <a:solidFill>
                  <a:srgbClr val="000000"/>
                </a:solidFill>
                <a:latin typeface="Arial" charset="0"/>
                <a:ea typeface="+mj-ea"/>
              </a:rPr>
              <a:t>La commission s’est prononcée pour le nouveau libellé « offre la plus avantageuse », qui ne doit pas refléter uniquement le meilleur rapport prix/prestations, mais tous les critères mentionnés dans l’article 29, alinéa 1.</a:t>
            </a:r>
          </a:p>
        </p:txBody>
      </p:sp>
      <p:sp>
        <p:nvSpPr>
          <p:cNvPr id="63491" name="Rectangle 2">
            <a:extLst>
              <a:ext uri="{FF2B5EF4-FFF2-40B4-BE49-F238E27FC236}">
                <a16:creationId xmlns:a16="http://schemas.microsoft.com/office/drawing/2014/main" xmlns="" id="{A4DDF877-2C11-44C2-A068-28097857BB76}"/>
              </a:ext>
            </a:extLst>
          </p:cNvPr>
          <p:cNvSpPr>
            <a:spLocks noGrp="1" noChangeArrowheads="1"/>
          </p:cNvSpPr>
          <p:nvPr>
            <p:ph type="title" idx="4294967295"/>
          </p:nvPr>
        </p:nvSpPr>
        <p:spPr>
          <a:xfrm>
            <a:off x="684213" y="80963"/>
            <a:ext cx="7954962" cy="1312862"/>
          </a:xfrm>
        </p:spPr>
        <p:txBody>
          <a:bodyPr/>
          <a:lstStyle/>
          <a:p>
            <a:pPr eaLnBrk="1"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t>Durabilité et concurrence sur les prix II</a:t>
            </a:r>
          </a:p>
        </p:txBody>
      </p:sp>
    </p:spTree>
    <p:extLst>
      <p:ext uri="{BB962C8B-B14F-4D97-AF65-F5344CB8AC3E}">
        <p14:creationId xmlns:p14="http://schemas.microsoft.com/office/powerpoint/2010/main" val="645088458"/>
      </p:ext>
    </p:extLst>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xmlns="" id="{3674AB8F-2734-4DD7-939C-860373811AFB}"/>
              </a:ext>
            </a:extLst>
          </p:cNvPr>
          <p:cNvSpPr>
            <a:spLocks noGrp="1" noChangeArrowheads="1"/>
          </p:cNvSpPr>
          <p:nvPr>
            <p:ph type="subTitle"/>
          </p:nvPr>
        </p:nvSpPr>
        <p:spPr>
          <a:xfrm>
            <a:off x="611188" y="1557338"/>
            <a:ext cx="8027987" cy="4589462"/>
          </a:xfrm>
        </p:spPr>
        <p:txBody>
          <a:bodyPr/>
          <a:lstStyle/>
          <a:p>
            <a:pPr eaLnBrk="1" hangingPunct="1">
              <a:lnSpc>
                <a:spcPct val="1000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500" b="0" dirty="0">
                <a:solidFill>
                  <a:srgbClr val="000000"/>
                </a:solidFill>
                <a:latin typeface="Arial" charset="0"/>
                <a:ea typeface="+mj-ea"/>
              </a:rPr>
              <a:t>Le dumping en raison du non-respect des standards </a:t>
            </a:r>
            <a:r>
              <a:rPr lang="en-GB" sz="2500" b="0" dirty="0" err="1">
                <a:solidFill>
                  <a:srgbClr val="000000"/>
                </a:solidFill>
                <a:latin typeface="Arial" charset="0"/>
                <a:ea typeface="+mj-ea"/>
              </a:rPr>
              <a:t>minimaux</a:t>
            </a:r>
            <a:r>
              <a:rPr lang="en-GB" sz="2500" b="0" dirty="0">
                <a:solidFill>
                  <a:srgbClr val="000000"/>
                </a:solidFill>
                <a:latin typeface="Arial" charset="0"/>
                <a:ea typeface="+mj-ea"/>
              </a:rPr>
              <a:t> </a:t>
            </a:r>
            <a:r>
              <a:rPr lang="en-GB" sz="2500" b="0" dirty="0" err="1">
                <a:solidFill>
                  <a:srgbClr val="000000"/>
                </a:solidFill>
                <a:latin typeface="Arial" charset="0"/>
                <a:ea typeface="+mj-ea"/>
              </a:rPr>
              <a:t>comme</a:t>
            </a:r>
            <a:r>
              <a:rPr lang="en-GB" sz="2500" b="0" dirty="0">
                <a:solidFill>
                  <a:srgbClr val="000000"/>
                </a:solidFill>
                <a:latin typeface="Arial" charset="0"/>
                <a:ea typeface="+mj-ea"/>
              </a:rPr>
              <a:t> </a:t>
            </a:r>
            <a:r>
              <a:rPr lang="en-GB" sz="2500" b="0" dirty="0" err="1">
                <a:solidFill>
                  <a:srgbClr val="000000"/>
                </a:solidFill>
                <a:latin typeface="Arial" charset="0"/>
                <a:ea typeface="+mj-ea"/>
              </a:rPr>
              <a:t>problème</a:t>
            </a:r>
            <a:r>
              <a:rPr lang="en-GB" sz="2500" b="0" dirty="0">
                <a:solidFill>
                  <a:srgbClr val="000000"/>
                </a:solidFill>
                <a:latin typeface="Arial" charset="0"/>
                <a:ea typeface="+mj-ea"/>
              </a:rPr>
              <a:t> de la concurrence </a:t>
            </a:r>
            <a:r>
              <a:rPr lang="en-GB" sz="2500" b="0" dirty="0" err="1">
                <a:solidFill>
                  <a:srgbClr val="000000"/>
                </a:solidFill>
                <a:latin typeface="Arial" charset="0"/>
                <a:ea typeface="+mj-ea"/>
              </a:rPr>
              <a:t>basée</a:t>
            </a:r>
            <a:r>
              <a:rPr lang="en-GB" sz="2500" b="0" dirty="0">
                <a:solidFill>
                  <a:srgbClr val="000000"/>
                </a:solidFill>
                <a:latin typeface="Arial" charset="0"/>
                <a:ea typeface="+mj-ea"/>
              </a:rPr>
              <a:t> sur la </a:t>
            </a:r>
            <a:r>
              <a:rPr lang="en-GB" sz="2500" b="0" dirty="0" err="1">
                <a:solidFill>
                  <a:srgbClr val="000000"/>
                </a:solidFill>
                <a:latin typeface="Arial" charset="0"/>
                <a:ea typeface="+mj-ea"/>
              </a:rPr>
              <a:t>qualité</a:t>
            </a:r>
            <a:r>
              <a:rPr lang="en-GB" sz="2500" b="0" dirty="0">
                <a:solidFill>
                  <a:srgbClr val="000000"/>
                </a:solidFill>
                <a:latin typeface="Arial" charset="0"/>
                <a:ea typeface="+mj-ea"/>
              </a:rPr>
              <a:t>:</a:t>
            </a:r>
          </a:p>
          <a:p>
            <a:pPr eaLnBrk="1" hangingPunct="1">
              <a:lnSpc>
                <a:spcPct val="1000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500" b="0" dirty="0">
              <a:solidFill>
                <a:srgbClr val="000000"/>
              </a:solidFill>
              <a:latin typeface="Arial" charset="0"/>
              <a:ea typeface="+mj-ea"/>
            </a:endParaRPr>
          </a:p>
          <a:p>
            <a:pPr marL="342900" indent="-342900" eaLnBrk="1" hangingPunct="1">
              <a:lnSpc>
                <a:spcPct val="100000"/>
              </a:lnSpc>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500" b="0" dirty="0" err="1">
                <a:solidFill>
                  <a:srgbClr val="000000"/>
                </a:solidFill>
                <a:latin typeface="Arial" charset="0"/>
                <a:ea typeface="+mj-ea"/>
              </a:rPr>
              <a:t>L’industrie</a:t>
            </a:r>
            <a:r>
              <a:rPr lang="en-GB" sz="2500" b="0" dirty="0">
                <a:solidFill>
                  <a:srgbClr val="000000"/>
                </a:solidFill>
                <a:latin typeface="Arial" charset="0"/>
                <a:ea typeface="+mj-ea"/>
              </a:rPr>
              <a:t> textile a vu </a:t>
            </a:r>
            <a:r>
              <a:rPr lang="en-GB" sz="2500" b="0" dirty="0" err="1">
                <a:solidFill>
                  <a:srgbClr val="000000"/>
                </a:solidFill>
                <a:latin typeface="Arial" charset="0"/>
                <a:ea typeface="+mj-ea"/>
              </a:rPr>
              <a:t>qu’il</a:t>
            </a:r>
            <a:r>
              <a:rPr lang="en-GB" sz="2500" b="0" dirty="0">
                <a:solidFill>
                  <a:srgbClr val="000000"/>
                </a:solidFill>
                <a:latin typeface="Arial" charset="0"/>
                <a:ea typeface="+mj-ea"/>
              </a:rPr>
              <a:t> </a:t>
            </a:r>
            <a:r>
              <a:rPr lang="en-GB" sz="2500" b="0" dirty="0" err="1">
                <a:solidFill>
                  <a:srgbClr val="000000"/>
                </a:solidFill>
                <a:latin typeface="Arial" charset="0"/>
                <a:ea typeface="+mj-ea"/>
              </a:rPr>
              <a:t>est</a:t>
            </a:r>
            <a:r>
              <a:rPr lang="en-GB" sz="2500" b="0" dirty="0">
                <a:solidFill>
                  <a:srgbClr val="000000"/>
                </a:solidFill>
                <a:latin typeface="Arial" charset="0"/>
                <a:ea typeface="+mj-ea"/>
              </a:rPr>
              <a:t> </a:t>
            </a:r>
            <a:r>
              <a:rPr lang="en-GB" sz="2500" b="0" dirty="0" err="1">
                <a:solidFill>
                  <a:srgbClr val="000000"/>
                </a:solidFill>
                <a:latin typeface="Arial" charset="0"/>
                <a:ea typeface="+mj-ea"/>
              </a:rPr>
              <a:t>dans</a:t>
            </a:r>
            <a:r>
              <a:rPr lang="en-GB" sz="2500" b="0" dirty="0">
                <a:solidFill>
                  <a:srgbClr val="000000"/>
                </a:solidFill>
                <a:latin typeface="Arial" charset="0"/>
                <a:ea typeface="+mj-ea"/>
              </a:rPr>
              <a:t> son </a:t>
            </a:r>
            <a:r>
              <a:rPr lang="en-GB" sz="2500" b="0" dirty="0" err="1">
                <a:solidFill>
                  <a:srgbClr val="000000"/>
                </a:solidFill>
                <a:latin typeface="Arial" charset="0"/>
                <a:ea typeface="+mj-ea"/>
              </a:rPr>
              <a:t>intérêt</a:t>
            </a:r>
            <a:r>
              <a:rPr lang="en-GB" sz="2500" b="0" dirty="0">
                <a:solidFill>
                  <a:srgbClr val="000000"/>
                </a:solidFill>
                <a:latin typeface="Arial" charset="0"/>
                <a:ea typeface="+mj-ea"/>
              </a:rPr>
              <a:t> que </a:t>
            </a:r>
            <a:r>
              <a:rPr lang="en-GB" sz="2500" b="0" dirty="0" err="1">
                <a:solidFill>
                  <a:srgbClr val="000000"/>
                </a:solidFill>
                <a:latin typeface="Arial" charset="0"/>
                <a:ea typeface="+mj-ea"/>
              </a:rPr>
              <a:t>l’on</a:t>
            </a:r>
            <a:r>
              <a:rPr lang="en-GB" sz="2500" b="0" dirty="0">
                <a:solidFill>
                  <a:srgbClr val="000000"/>
                </a:solidFill>
                <a:latin typeface="Arial" charset="0"/>
                <a:ea typeface="+mj-ea"/>
              </a:rPr>
              <a:t> </a:t>
            </a:r>
            <a:r>
              <a:rPr lang="en-GB" sz="2500" b="0" dirty="0" err="1">
                <a:solidFill>
                  <a:srgbClr val="000000"/>
                </a:solidFill>
                <a:latin typeface="Arial" charset="0"/>
                <a:ea typeface="+mj-ea"/>
              </a:rPr>
              <a:t>exige</a:t>
            </a:r>
            <a:r>
              <a:rPr lang="en-GB" sz="2500" b="0" dirty="0">
                <a:solidFill>
                  <a:srgbClr val="000000"/>
                </a:solidFill>
                <a:latin typeface="Arial" charset="0"/>
                <a:ea typeface="+mj-ea"/>
              </a:rPr>
              <a:t> de la concurrence </a:t>
            </a:r>
            <a:r>
              <a:rPr lang="en-GB" sz="2500" b="0" dirty="0" err="1">
                <a:solidFill>
                  <a:srgbClr val="000000"/>
                </a:solidFill>
                <a:latin typeface="Arial" charset="0"/>
                <a:ea typeface="+mj-ea"/>
              </a:rPr>
              <a:t>étrangère</a:t>
            </a:r>
            <a:r>
              <a:rPr lang="en-GB" sz="2500" b="0" dirty="0">
                <a:solidFill>
                  <a:srgbClr val="000000"/>
                </a:solidFill>
                <a:latin typeface="Arial" charset="0"/>
                <a:ea typeface="+mj-ea"/>
              </a:rPr>
              <a:t> </a:t>
            </a:r>
            <a:r>
              <a:rPr lang="en-GB" sz="2500" b="0" dirty="0" err="1">
                <a:solidFill>
                  <a:srgbClr val="000000"/>
                </a:solidFill>
                <a:latin typeface="Arial" charset="0"/>
                <a:ea typeface="+mj-ea"/>
              </a:rPr>
              <a:t>qu’elle</a:t>
            </a:r>
            <a:r>
              <a:rPr lang="en-GB" sz="2500" b="0" dirty="0">
                <a:solidFill>
                  <a:srgbClr val="000000"/>
                </a:solidFill>
                <a:latin typeface="Arial" charset="0"/>
                <a:ea typeface="+mj-ea"/>
              </a:rPr>
              <a:t> </a:t>
            </a:r>
            <a:r>
              <a:rPr lang="en-GB" sz="2500" b="0" dirty="0" err="1">
                <a:solidFill>
                  <a:srgbClr val="000000"/>
                </a:solidFill>
                <a:latin typeface="Arial" charset="0"/>
                <a:ea typeface="+mj-ea"/>
              </a:rPr>
              <a:t>respecte</a:t>
            </a:r>
            <a:r>
              <a:rPr lang="en-GB" sz="2500" b="0" dirty="0">
                <a:solidFill>
                  <a:srgbClr val="000000"/>
                </a:solidFill>
                <a:latin typeface="Arial" charset="0"/>
                <a:ea typeface="+mj-ea"/>
              </a:rPr>
              <a:t> </a:t>
            </a:r>
            <a:r>
              <a:rPr lang="fr-CH" sz="2500" b="0" dirty="0">
                <a:solidFill>
                  <a:srgbClr val="000000"/>
                </a:solidFill>
                <a:latin typeface="Arial" charset="0"/>
                <a:ea typeface="+mj-ea"/>
              </a:rPr>
              <a:t>au moins les conventions fondamentales de l’OIT</a:t>
            </a:r>
            <a:r>
              <a:rPr lang="en-GB" sz="2500" b="0" dirty="0">
                <a:solidFill>
                  <a:srgbClr val="000000"/>
                </a:solidFill>
                <a:latin typeface="Arial" charset="0"/>
                <a:ea typeface="+mj-ea"/>
              </a:rPr>
              <a:t> </a:t>
            </a:r>
            <a:r>
              <a:rPr lang="en-GB" sz="2500" b="0" dirty="0" err="1">
                <a:solidFill>
                  <a:srgbClr val="000000"/>
                </a:solidFill>
                <a:latin typeface="Arial" charset="0"/>
                <a:ea typeface="+mj-ea"/>
              </a:rPr>
              <a:t>concernant</a:t>
            </a:r>
            <a:r>
              <a:rPr lang="en-GB" sz="2500" b="0" dirty="0">
                <a:solidFill>
                  <a:srgbClr val="000000"/>
                </a:solidFill>
                <a:latin typeface="Arial" charset="0"/>
                <a:ea typeface="+mj-ea"/>
              </a:rPr>
              <a:t> le travail des </a:t>
            </a:r>
            <a:r>
              <a:rPr lang="en-GB" sz="2500" b="0" dirty="0" err="1">
                <a:solidFill>
                  <a:srgbClr val="000000"/>
                </a:solidFill>
                <a:latin typeface="Arial" charset="0"/>
                <a:ea typeface="+mj-ea"/>
              </a:rPr>
              <a:t>enfants</a:t>
            </a:r>
            <a:r>
              <a:rPr lang="en-GB" sz="2500" b="0" dirty="0">
                <a:solidFill>
                  <a:srgbClr val="000000"/>
                </a:solidFill>
                <a:latin typeface="Arial" charset="0"/>
                <a:ea typeface="+mj-ea"/>
              </a:rPr>
              <a:t> et le travail </a:t>
            </a:r>
            <a:r>
              <a:rPr lang="en-GB" sz="2500" b="0" dirty="0" err="1">
                <a:solidFill>
                  <a:srgbClr val="000000"/>
                </a:solidFill>
                <a:latin typeface="Arial" charset="0"/>
                <a:ea typeface="+mj-ea"/>
              </a:rPr>
              <a:t>forcé</a:t>
            </a:r>
            <a:r>
              <a:rPr lang="en-GB" sz="2500" b="0" dirty="0">
                <a:solidFill>
                  <a:srgbClr val="000000"/>
                </a:solidFill>
                <a:latin typeface="Arial" charset="0"/>
                <a:ea typeface="+mj-ea"/>
              </a:rPr>
              <a:t>; </a:t>
            </a:r>
            <a:r>
              <a:rPr lang="en-GB" sz="2500" b="0" dirty="0" err="1">
                <a:solidFill>
                  <a:srgbClr val="000000"/>
                </a:solidFill>
                <a:latin typeface="Arial" charset="0"/>
                <a:ea typeface="+mj-ea"/>
              </a:rPr>
              <a:t>c’est</a:t>
            </a:r>
            <a:r>
              <a:rPr lang="en-GB" sz="2500" b="0" dirty="0">
                <a:solidFill>
                  <a:srgbClr val="000000"/>
                </a:solidFill>
                <a:latin typeface="Arial" charset="0"/>
                <a:ea typeface="+mj-ea"/>
              </a:rPr>
              <a:t> </a:t>
            </a:r>
            <a:r>
              <a:rPr lang="en-GB" sz="2500" b="0" dirty="0" err="1">
                <a:solidFill>
                  <a:srgbClr val="000000"/>
                </a:solidFill>
                <a:latin typeface="Arial" charset="0"/>
                <a:ea typeface="+mj-ea"/>
              </a:rPr>
              <a:t>ce</a:t>
            </a:r>
            <a:r>
              <a:rPr lang="en-GB" sz="2500" b="0" dirty="0">
                <a:solidFill>
                  <a:srgbClr val="000000"/>
                </a:solidFill>
                <a:latin typeface="Arial" charset="0"/>
                <a:ea typeface="+mj-ea"/>
              </a:rPr>
              <a:t> qui </a:t>
            </a:r>
            <a:r>
              <a:rPr lang="en-GB" sz="2500" b="0" dirty="0" err="1">
                <a:solidFill>
                  <a:srgbClr val="000000"/>
                </a:solidFill>
                <a:latin typeface="Arial" charset="0"/>
                <a:ea typeface="+mj-ea"/>
              </a:rPr>
              <a:t>explique</a:t>
            </a:r>
            <a:r>
              <a:rPr lang="en-GB" sz="2500" b="0" dirty="0">
                <a:solidFill>
                  <a:srgbClr val="000000"/>
                </a:solidFill>
                <a:latin typeface="Arial" charset="0"/>
                <a:ea typeface="+mj-ea"/>
              </a:rPr>
              <a:t> les </a:t>
            </a:r>
            <a:r>
              <a:rPr lang="en-GB" sz="2500" b="0" dirty="0" err="1">
                <a:solidFill>
                  <a:srgbClr val="000000"/>
                </a:solidFill>
                <a:latin typeface="Arial" charset="0"/>
                <a:ea typeface="+mj-ea"/>
              </a:rPr>
              <a:t>majorités</a:t>
            </a:r>
            <a:r>
              <a:rPr lang="en-GB" sz="2500" b="0" dirty="0">
                <a:solidFill>
                  <a:srgbClr val="000000"/>
                </a:solidFill>
                <a:latin typeface="Arial" charset="0"/>
                <a:ea typeface="+mj-ea"/>
              </a:rPr>
              <a:t> pour </a:t>
            </a:r>
            <a:r>
              <a:rPr lang="en-GB" sz="2500" b="0" dirty="0" err="1">
                <a:solidFill>
                  <a:srgbClr val="000000"/>
                </a:solidFill>
                <a:latin typeface="Arial" charset="0"/>
                <a:ea typeface="+mj-ea"/>
              </a:rPr>
              <a:t>l’art</a:t>
            </a:r>
            <a:r>
              <a:rPr lang="en-GB" sz="2500" b="0" dirty="0">
                <a:solidFill>
                  <a:srgbClr val="000000"/>
                </a:solidFill>
                <a:latin typeface="Arial" charset="0"/>
                <a:ea typeface="+mj-ea"/>
              </a:rPr>
              <a:t>. 12, al. 1 LMP. </a:t>
            </a:r>
          </a:p>
          <a:p>
            <a:pPr marL="342900" indent="-342900" eaLnBrk="1" hangingPunct="1">
              <a:lnSpc>
                <a:spcPct val="100000"/>
              </a:lnSpc>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500" b="0" dirty="0" err="1">
                <a:solidFill>
                  <a:srgbClr val="000000"/>
                </a:solidFill>
                <a:latin typeface="Arial" charset="0"/>
                <a:ea typeface="+mj-ea"/>
              </a:rPr>
              <a:t>Cette</a:t>
            </a:r>
            <a:r>
              <a:rPr lang="en-GB" sz="2500" b="0" dirty="0">
                <a:solidFill>
                  <a:srgbClr val="000000"/>
                </a:solidFill>
                <a:latin typeface="Arial" charset="0"/>
                <a:ea typeface="+mj-ea"/>
              </a:rPr>
              <a:t> </a:t>
            </a:r>
            <a:r>
              <a:rPr lang="en-GB" sz="2500" b="0" dirty="0" err="1">
                <a:solidFill>
                  <a:srgbClr val="000000"/>
                </a:solidFill>
                <a:latin typeface="Arial" charset="0"/>
                <a:ea typeface="+mj-ea"/>
              </a:rPr>
              <a:t>logique</a:t>
            </a:r>
            <a:r>
              <a:rPr lang="en-GB" sz="2500" b="0" dirty="0">
                <a:solidFill>
                  <a:srgbClr val="000000"/>
                </a:solidFill>
                <a:latin typeface="Arial" charset="0"/>
                <a:ea typeface="+mj-ea"/>
              </a:rPr>
              <a:t> </a:t>
            </a:r>
            <a:r>
              <a:rPr lang="en-GB" sz="2500" b="0" dirty="0" err="1">
                <a:solidFill>
                  <a:srgbClr val="000000"/>
                </a:solidFill>
                <a:latin typeface="Arial" charset="0"/>
                <a:ea typeface="+mj-ea"/>
              </a:rPr>
              <a:t>vaut</a:t>
            </a:r>
            <a:r>
              <a:rPr lang="en-GB" sz="2500" b="0" dirty="0">
                <a:solidFill>
                  <a:srgbClr val="000000"/>
                </a:solidFill>
                <a:latin typeface="Arial" charset="0"/>
                <a:ea typeface="+mj-ea"/>
              </a:rPr>
              <a:t> </a:t>
            </a:r>
            <a:r>
              <a:rPr lang="en-GB" sz="2500" b="0" dirty="0" err="1">
                <a:solidFill>
                  <a:srgbClr val="000000"/>
                </a:solidFill>
                <a:latin typeface="Arial" charset="0"/>
                <a:ea typeface="+mj-ea"/>
              </a:rPr>
              <a:t>également</a:t>
            </a:r>
            <a:r>
              <a:rPr lang="en-GB" sz="2500" b="0" dirty="0">
                <a:solidFill>
                  <a:srgbClr val="000000"/>
                </a:solidFill>
                <a:latin typeface="Arial" charset="0"/>
                <a:ea typeface="+mj-ea"/>
              </a:rPr>
              <a:t> pour les standards en </a:t>
            </a:r>
            <a:r>
              <a:rPr lang="en-GB" sz="2500" b="0" dirty="0" err="1">
                <a:solidFill>
                  <a:srgbClr val="000000"/>
                </a:solidFill>
                <a:latin typeface="Arial" charset="0"/>
                <a:ea typeface="+mj-ea"/>
              </a:rPr>
              <a:t>matière</a:t>
            </a:r>
            <a:r>
              <a:rPr lang="en-GB" sz="2500" b="0" dirty="0">
                <a:solidFill>
                  <a:srgbClr val="000000"/>
                </a:solidFill>
                <a:latin typeface="Arial" charset="0"/>
                <a:ea typeface="+mj-ea"/>
              </a:rPr>
              <a:t> de protection de </a:t>
            </a:r>
            <a:r>
              <a:rPr lang="en-GB" sz="2500" b="0" dirty="0" err="1">
                <a:solidFill>
                  <a:srgbClr val="000000"/>
                </a:solidFill>
                <a:latin typeface="Arial" charset="0"/>
                <a:ea typeface="+mj-ea"/>
              </a:rPr>
              <a:t>l’environnement</a:t>
            </a:r>
            <a:r>
              <a:rPr lang="en-GB" sz="2500" b="0" dirty="0">
                <a:solidFill>
                  <a:srgbClr val="000000"/>
                </a:solidFill>
                <a:latin typeface="Arial" charset="0"/>
                <a:ea typeface="+mj-ea"/>
              </a:rPr>
              <a:t> à </a:t>
            </a:r>
            <a:r>
              <a:rPr lang="en-GB" sz="2500" b="0" dirty="0" err="1">
                <a:solidFill>
                  <a:srgbClr val="000000"/>
                </a:solidFill>
                <a:latin typeface="Arial" charset="0"/>
                <a:ea typeface="+mj-ea"/>
              </a:rPr>
              <a:t>l’étranger</a:t>
            </a:r>
            <a:r>
              <a:rPr lang="en-GB" sz="2500" b="0" dirty="0">
                <a:solidFill>
                  <a:srgbClr val="000000"/>
                </a:solidFill>
                <a:latin typeface="Arial" charset="0"/>
                <a:ea typeface="+mj-ea"/>
              </a:rPr>
              <a:t/>
            </a:r>
            <a:br>
              <a:rPr lang="en-GB" sz="2500" b="0" dirty="0">
                <a:solidFill>
                  <a:srgbClr val="000000"/>
                </a:solidFill>
                <a:latin typeface="Arial" charset="0"/>
                <a:ea typeface="+mj-ea"/>
              </a:rPr>
            </a:br>
            <a:r>
              <a:rPr lang="en-GB" sz="2500" b="0" dirty="0">
                <a:solidFill>
                  <a:srgbClr val="000000"/>
                </a:solidFill>
                <a:latin typeface="Arial" charset="0"/>
                <a:ea typeface="+mj-ea"/>
              </a:rPr>
              <a:t>-&gt; art. 12, al. 2 LMP </a:t>
            </a:r>
            <a:r>
              <a:rPr lang="en-GB" sz="2500" b="0" dirty="0" err="1">
                <a:solidFill>
                  <a:srgbClr val="000000"/>
                </a:solidFill>
                <a:latin typeface="Arial" charset="0"/>
                <a:ea typeface="+mj-ea"/>
              </a:rPr>
              <a:t>selon</a:t>
            </a:r>
            <a:r>
              <a:rPr lang="en-GB" sz="2500" b="0" dirty="0">
                <a:solidFill>
                  <a:srgbClr val="000000"/>
                </a:solidFill>
                <a:latin typeface="Arial" charset="0"/>
                <a:ea typeface="+mj-ea"/>
              </a:rPr>
              <a:t> la </a:t>
            </a:r>
            <a:r>
              <a:rPr lang="en-GB" sz="2500" b="0" dirty="0" err="1">
                <a:solidFill>
                  <a:srgbClr val="000000"/>
                </a:solidFill>
                <a:latin typeface="Arial" charset="0"/>
                <a:ea typeface="+mj-ea"/>
              </a:rPr>
              <a:t>minorité</a:t>
            </a:r>
            <a:r>
              <a:rPr lang="en-GB" sz="2500" b="0" dirty="0">
                <a:solidFill>
                  <a:srgbClr val="000000"/>
                </a:solidFill>
                <a:latin typeface="Arial" charset="0"/>
                <a:ea typeface="+mj-ea"/>
              </a:rPr>
              <a:t> </a:t>
            </a:r>
            <a:r>
              <a:rPr lang="en-GB" sz="2500" b="0" dirty="0" err="1">
                <a:solidFill>
                  <a:srgbClr val="000000"/>
                </a:solidFill>
                <a:latin typeface="Arial" charset="0"/>
                <a:ea typeface="+mj-ea"/>
              </a:rPr>
              <a:t>Schelbert</a:t>
            </a:r>
            <a:r>
              <a:rPr lang="en-GB" sz="2500" b="0" dirty="0">
                <a:solidFill>
                  <a:srgbClr val="000000"/>
                </a:solidFill>
                <a:latin typeface="Arial" charset="0"/>
                <a:ea typeface="+mj-ea"/>
              </a:rPr>
              <a:t>.</a:t>
            </a:r>
          </a:p>
        </p:txBody>
      </p:sp>
      <p:sp>
        <p:nvSpPr>
          <p:cNvPr id="65539" name="Rectangle 2">
            <a:extLst>
              <a:ext uri="{FF2B5EF4-FFF2-40B4-BE49-F238E27FC236}">
                <a16:creationId xmlns:a16="http://schemas.microsoft.com/office/drawing/2014/main" xmlns="" id="{FA262B26-FC17-43DC-A080-4C9893F5867E}"/>
              </a:ext>
            </a:extLst>
          </p:cNvPr>
          <p:cNvSpPr>
            <a:spLocks noGrp="1" noChangeArrowheads="1"/>
          </p:cNvSpPr>
          <p:nvPr>
            <p:ph type="title" idx="4294967295"/>
          </p:nvPr>
        </p:nvSpPr>
        <p:spPr>
          <a:xfrm>
            <a:off x="611188" y="80963"/>
            <a:ext cx="8137525" cy="1312862"/>
          </a:xfrm>
        </p:spPr>
        <p:txBody>
          <a:bodyPr/>
          <a:lstStyle/>
          <a:p>
            <a:pPr eaLnBrk="1"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t>Durabilité et concurrence basée sur la qualité</a:t>
            </a:r>
          </a:p>
        </p:txBody>
      </p:sp>
    </p:spTree>
    <p:extLst>
      <p:ext uri="{BB962C8B-B14F-4D97-AF65-F5344CB8AC3E}">
        <p14:creationId xmlns:p14="http://schemas.microsoft.com/office/powerpoint/2010/main" val="2024617727"/>
      </p:ext>
    </p:extLst>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563894" y="2276872"/>
            <a:ext cx="184731" cy="369332"/>
          </a:xfrm>
          <a:prstGeom prst="rect">
            <a:avLst/>
          </a:prstGeom>
          <a:noFill/>
        </p:spPr>
        <p:txBody>
          <a:bodyPr wrap="none" rtlCol="0">
            <a:spAutoFit/>
          </a:bodyPr>
          <a:lstStyle/>
          <a:p>
            <a:endParaRPr lang="de-CH"/>
          </a:p>
        </p:txBody>
      </p:sp>
      <p:sp>
        <p:nvSpPr>
          <p:cNvPr id="2" name="Textfeld 1"/>
          <p:cNvSpPr txBox="1"/>
          <p:nvPr/>
        </p:nvSpPr>
        <p:spPr>
          <a:xfrm>
            <a:off x="323533" y="3140968"/>
            <a:ext cx="2183611" cy="523220"/>
          </a:xfrm>
          <a:prstGeom prst="rect">
            <a:avLst/>
          </a:prstGeom>
          <a:noFill/>
        </p:spPr>
        <p:txBody>
          <a:bodyPr wrap="none" rtlCol="0">
            <a:spAutoFit/>
          </a:bodyPr>
          <a:lstStyle/>
          <a:p>
            <a:r>
              <a:rPr lang="de-CH" sz="2800" dirty="0">
                <a:solidFill>
                  <a:schemeClr val="tx1">
                    <a:lumMod val="75000"/>
                    <a:lumOff val="25000"/>
                  </a:schemeClr>
                </a:solidFill>
                <a:latin typeface="Arial" panose="020B0604020202020204" pitchFamily="34" charset="0"/>
                <a:cs typeface="Arial" panose="020B0604020202020204" pitchFamily="34" charset="0"/>
              </a:rPr>
              <a:t>Pierre Broye</a:t>
            </a:r>
          </a:p>
        </p:txBody>
      </p:sp>
      <p:sp>
        <p:nvSpPr>
          <p:cNvPr id="3" name="Textfeld 2"/>
          <p:cNvSpPr txBox="1"/>
          <p:nvPr/>
        </p:nvSpPr>
        <p:spPr>
          <a:xfrm>
            <a:off x="2123728" y="5710023"/>
            <a:ext cx="6840760" cy="646331"/>
          </a:xfrm>
          <a:prstGeom prst="rect">
            <a:avLst/>
          </a:prstGeom>
          <a:noFill/>
        </p:spPr>
        <p:txBody>
          <a:bodyPr wrap="square" rtlCol="0">
            <a:spAutoFit/>
          </a:bodyPr>
          <a:lstStyle/>
          <a:p>
            <a:pPr algn="ctr"/>
            <a:r>
              <a:rPr lang="de-CH" dirty="0">
                <a:latin typeface="Arial" panose="020B0604020202020204" pitchFamily="34" charset="0"/>
                <a:cs typeface="Arial" panose="020B0604020202020204" pitchFamily="34" charset="0"/>
              </a:rPr>
              <a:t>Direktor des Bundesamtes für Bauten und Logistik BBL</a:t>
            </a:r>
          </a:p>
          <a:p>
            <a:pPr algn="ctr"/>
            <a:r>
              <a:rPr lang="fr-CH" i="1" dirty="0">
                <a:latin typeface="Arial" panose="020B0604020202020204" pitchFamily="34" charset="0"/>
                <a:cs typeface="Arial" panose="020B0604020202020204" pitchFamily="34" charset="0"/>
              </a:rPr>
              <a:t>Directeur de l’Office fédéral des constructions et de la logistique</a:t>
            </a:r>
            <a:endParaRPr lang="de-CH" i="1"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xmlns="" id="{7B7D86EF-716D-4D03-B87D-6C34C18F7C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7642" y="1772816"/>
            <a:ext cx="2492720" cy="3739081"/>
          </a:xfrm>
          <a:prstGeom prst="rect">
            <a:avLst/>
          </a:prstGeom>
        </p:spPr>
      </p:pic>
    </p:spTree>
    <p:extLst>
      <p:ext uri="{BB962C8B-B14F-4D97-AF65-F5344CB8AC3E}">
        <p14:creationId xmlns:p14="http://schemas.microsoft.com/office/powerpoint/2010/main" val="3079847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a:extLst>
              <a:ext uri="{FF2B5EF4-FFF2-40B4-BE49-F238E27FC236}">
                <a16:creationId xmlns:a16="http://schemas.microsoft.com/office/drawing/2014/main" xmlns="" id="{9EED1A46-D158-439C-9651-0E580186D0F5}"/>
              </a:ext>
            </a:extLst>
          </p:cNvPr>
          <p:cNvSpPr>
            <a:spLocks noGrp="1"/>
          </p:cNvSpPr>
          <p:nvPr>
            <p:ph type="dt" sz="quarter" idx="10"/>
          </p:nvPr>
        </p:nvSpPr>
        <p:spPr>
          <a:xfrm>
            <a:off x="3059113" y="6165850"/>
            <a:ext cx="4826000" cy="581025"/>
          </a:xfrm>
        </p:spPr>
        <p:txBody>
          <a:bodyPr/>
          <a:lstStyle/>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800" b="0" i="0" u="none" strike="noStrike" kern="1200" cap="none" spc="0" normalizeH="0" baseline="0" noProof="0">
                <a:ln>
                  <a:noFill/>
                </a:ln>
                <a:solidFill>
                  <a:srgbClr val="000000"/>
                </a:solidFill>
                <a:effectLst/>
                <a:uLnTx/>
                <a:uFillTx/>
                <a:latin typeface="Arial"/>
                <a:ea typeface="+mn-ea"/>
                <a:cs typeface="Arial Unicode MS" charset="0"/>
              </a:rPr>
              <a:t>Berne / 30 mai </a:t>
            </a:r>
            <a:r>
              <a:rPr kumimoji="0" lang="en-GB" sz="1800" b="0" i="0" u="none" strike="noStrike" kern="1200" cap="none" spc="0" normalizeH="0" baseline="0" noProof="0" dirty="0">
                <a:ln>
                  <a:noFill/>
                </a:ln>
                <a:solidFill>
                  <a:srgbClr val="000000"/>
                </a:solidFill>
                <a:effectLst/>
                <a:uLnTx/>
                <a:uFillTx/>
                <a:latin typeface="Arial"/>
                <a:ea typeface="+mn-ea"/>
                <a:cs typeface="Arial Unicode MS" charset="0"/>
              </a:rPr>
              <a:t>2018</a:t>
            </a: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p:txBody>
      </p:sp>
      <p:sp>
        <p:nvSpPr>
          <p:cNvPr id="67587" name="Foliennummernplatzhalter 3">
            <a:extLst>
              <a:ext uri="{FF2B5EF4-FFF2-40B4-BE49-F238E27FC236}">
                <a16:creationId xmlns:a16="http://schemas.microsoft.com/office/drawing/2014/main" xmlns="" id="{6D05608B-62C1-4F73-86D5-727FF8DD728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0B8FB13D-6D41-4A4B-A485-592B4A3C4E24}" type="slidenum">
              <a:rPr kumimoji="0" lang="en-GB" altLang="de-DE" sz="16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30</a:t>
            </a:fld>
            <a:endParaRPr kumimoji="0" lang="en-GB" altLang="de-DE" sz="16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097" name="Rectangle 1">
            <a:extLst>
              <a:ext uri="{FF2B5EF4-FFF2-40B4-BE49-F238E27FC236}">
                <a16:creationId xmlns:a16="http://schemas.microsoft.com/office/drawing/2014/main" xmlns="" id="{CAAA4010-B9FC-478A-B78D-4487B873591A}"/>
              </a:ext>
            </a:extLst>
          </p:cNvPr>
          <p:cNvSpPr>
            <a:spLocks noGrp="1" noChangeArrowheads="1"/>
          </p:cNvSpPr>
          <p:nvPr>
            <p:ph type="subTitle"/>
          </p:nvPr>
        </p:nvSpPr>
        <p:spPr>
          <a:xfrm>
            <a:off x="706438" y="1268413"/>
            <a:ext cx="7559675" cy="4589462"/>
          </a:xfrm>
        </p:spPr>
        <p:txBody>
          <a:bodyPr/>
          <a:lstStyle/>
          <a:p>
            <a:pPr eaLnBrk="1" hangingPunct="1">
              <a:lnSpc>
                <a:spcPct val="1000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CH" sz="2600" b="0">
                <a:solidFill>
                  <a:schemeClr val="tx1"/>
                </a:solidFill>
                <a:latin typeface="+mn-lt"/>
              </a:rPr>
              <a:t>Le pouvoir adjudicateur a ce que les Allemands appellent le « droit de définir les prestations ». Il décide donc lui-même s’il veut le produit meilleur marché ou le produit de meilleure qualité. Cette décision est également largement à l’abri de tout contrôle judiciaire. Malgré cela, les pouvoirs adjudicateurs se réfugient souvent derrière la loi ou les contraintes qui en découlent là où la loi leur offre une marge d’appréciation, lorsqu’ils font face à des critiques publiques.</a:t>
            </a:r>
            <a:endParaRPr lang="fr-CH" sz="2600" b="0">
              <a:solidFill>
                <a:schemeClr val="tx1"/>
              </a:solidFill>
              <a:latin typeface="+mn-lt"/>
              <a:ea typeface="+mj-ea"/>
            </a:endParaRPr>
          </a:p>
        </p:txBody>
      </p:sp>
      <p:sp>
        <p:nvSpPr>
          <p:cNvPr id="67589" name="Rectangle 2">
            <a:extLst>
              <a:ext uri="{FF2B5EF4-FFF2-40B4-BE49-F238E27FC236}">
                <a16:creationId xmlns:a16="http://schemas.microsoft.com/office/drawing/2014/main" xmlns="" id="{430177E0-80FD-42D8-870B-F9CF454D93F0}"/>
              </a:ext>
            </a:extLst>
          </p:cNvPr>
          <p:cNvSpPr>
            <a:spLocks noGrp="1" noChangeArrowheads="1"/>
          </p:cNvSpPr>
          <p:nvPr>
            <p:ph type="title" idx="4294967295"/>
          </p:nvPr>
        </p:nvSpPr>
        <p:spPr>
          <a:xfrm>
            <a:off x="684213" y="47625"/>
            <a:ext cx="7954962" cy="1455738"/>
          </a:xfrm>
        </p:spPr>
        <p:txBody>
          <a:bodyPr/>
          <a:lstStyle/>
          <a:p>
            <a:pPr eaLnBrk="1"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t>Marge d’appréciation / culture d’adjudication</a:t>
            </a:r>
          </a:p>
        </p:txBody>
      </p:sp>
    </p:spTree>
    <p:extLst>
      <p:ext uri="{BB962C8B-B14F-4D97-AF65-F5344CB8AC3E}">
        <p14:creationId xmlns:p14="http://schemas.microsoft.com/office/powerpoint/2010/main" val="594553763"/>
      </p:ext>
    </p:extLst>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a:extLst>
              <a:ext uri="{FF2B5EF4-FFF2-40B4-BE49-F238E27FC236}">
                <a16:creationId xmlns:a16="http://schemas.microsoft.com/office/drawing/2014/main" xmlns="" id="{2D16909F-1E1D-4CFB-91AB-75DBACCCB33A}"/>
              </a:ext>
            </a:extLst>
          </p:cNvPr>
          <p:cNvSpPr>
            <a:spLocks noGrp="1"/>
          </p:cNvSpPr>
          <p:nvPr>
            <p:ph type="dt" sz="quarter" idx="10"/>
          </p:nvPr>
        </p:nvSpPr>
        <p:spPr>
          <a:xfrm>
            <a:off x="2987675" y="6165850"/>
            <a:ext cx="4897438" cy="581025"/>
          </a:xfrm>
        </p:spPr>
        <p:txBody>
          <a:bodyPr/>
          <a:lstStyle/>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800" b="0" i="0" u="none" strike="noStrike" kern="1200" cap="none" spc="0" normalizeH="0" baseline="0" noProof="0">
                <a:ln>
                  <a:noFill/>
                </a:ln>
                <a:solidFill>
                  <a:srgbClr val="000000"/>
                </a:solidFill>
                <a:effectLst/>
                <a:uLnTx/>
                <a:uFillTx/>
                <a:latin typeface="Arial"/>
                <a:ea typeface="+mn-ea"/>
                <a:cs typeface="Arial Unicode MS" charset="0"/>
              </a:rPr>
              <a:t>Berne / 30 mai </a:t>
            </a:r>
            <a:r>
              <a:rPr kumimoji="0" lang="en-GB" sz="1800" b="0" i="0" u="none" strike="noStrike" kern="1200" cap="none" spc="0" normalizeH="0" baseline="0" noProof="0" dirty="0">
                <a:ln>
                  <a:noFill/>
                </a:ln>
                <a:solidFill>
                  <a:srgbClr val="000000"/>
                </a:solidFill>
                <a:effectLst/>
                <a:uLnTx/>
                <a:uFillTx/>
                <a:latin typeface="Arial"/>
                <a:ea typeface="+mn-ea"/>
                <a:cs typeface="Arial Unicode MS" charset="0"/>
              </a:rPr>
              <a:t>2018</a:t>
            </a: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p:txBody>
      </p:sp>
      <p:sp>
        <p:nvSpPr>
          <p:cNvPr id="4097" name="Rectangle 1">
            <a:extLst>
              <a:ext uri="{FF2B5EF4-FFF2-40B4-BE49-F238E27FC236}">
                <a16:creationId xmlns:a16="http://schemas.microsoft.com/office/drawing/2014/main" xmlns="" id="{19EB583F-DA6E-4242-A431-22767FF3259B}"/>
              </a:ext>
            </a:extLst>
          </p:cNvPr>
          <p:cNvSpPr>
            <a:spLocks noGrp="1" noChangeArrowheads="1"/>
          </p:cNvSpPr>
          <p:nvPr>
            <p:ph type="subTitle"/>
          </p:nvPr>
        </p:nvSpPr>
        <p:spPr>
          <a:xfrm>
            <a:off x="706438" y="1268413"/>
            <a:ext cx="7559675" cy="4589462"/>
          </a:xfrm>
        </p:spPr>
        <p:txBody>
          <a:bodyPr/>
          <a:lstStyle/>
          <a:p>
            <a:pPr eaLnBrk="1" hangingPunct="1">
              <a:lnSpc>
                <a:spcPct val="1000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CH" sz="2600" b="0">
                <a:solidFill>
                  <a:schemeClr val="tx1"/>
                </a:solidFill>
                <a:latin typeface="+mn-lt"/>
              </a:rPr>
              <a:t>Sur la base du nouveau droit également, le mandant décide lui-même, dans le cadre de sa marge d’appréciation, s’il veut le produit meilleur marché ou le produit de meilleure qualité. Mais en tant qu’association économique, on peut interpeller un département, un office fédéral, les CFF ou une commune quant à leur culture d’adjudication. Les responsables ont un influence sur cette culture et doivent également en assumer la responsabilité politique.</a:t>
            </a:r>
            <a:endParaRPr lang="en-GB" sz="2600" b="0" dirty="0">
              <a:solidFill>
                <a:schemeClr val="tx1"/>
              </a:solidFill>
              <a:latin typeface="+mn-lt"/>
              <a:ea typeface="+mj-ea"/>
            </a:endParaRPr>
          </a:p>
        </p:txBody>
      </p:sp>
      <p:sp>
        <p:nvSpPr>
          <p:cNvPr id="69637" name="Rectangle 2">
            <a:extLst>
              <a:ext uri="{FF2B5EF4-FFF2-40B4-BE49-F238E27FC236}">
                <a16:creationId xmlns:a16="http://schemas.microsoft.com/office/drawing/2014/main" xmlns="" id="{45EA2748-53AA-46BF-B5BF-97D6FB75C0F9}"/>
              </a:ext>
            </a:extLst>
          </p:cNvPr>
          <p:cNvSpPr>
            <a:spLocks noGrp="1" noChangeArrowheads="1"/>
          </p:cNvSpPr>
          <p:nvPr>
            <p:ph type="title" idx="4294967295"/>
          </p:nvPr>
        </p:nvSpPr>
        <p:spPr>
          <a:xfrm>
            <a:off x="684213" y="47625"/>
            <a:ext cx="7954962" cy="1455738"/>
          </a:xfrm>
        </p:spPr>
        <p:txBody>
          <a:bodyPr/>
          <a:lstStyle/>
          <a:p>
            <a:pPr eaLnBrk="1"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t>La culture d’adjudication comme défi</a:t>
            </a:r>
          </a:p>
        </p:txBody>
      </p:sp>
    </p:spTree>
    <p:extLst>
      <p:ext uri="{BB962C8B-B14F-4D97-AF65-F5344CB8AC3E}">
        <p14:creationId xmlns:p14="http://schemas.microsoft.com/office/powerpoint/2010/main" val="2780638114"/>
      </p:ext>
    </p:extLst>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a:extLst>
              <a:ext uri="{FF2B5EF4-FFF2-40B4-BE49-F238E27FC236}">
                <a16:creationId xmlns:a16="http://schemas.microsoft.com/office/drawing/2014/main" xmlns="" id="{F2E12169-8A4F-4373-B898-CBC2E4FDC4B4}"/>
              </a:ext>
            </a:extLst>
          </p:cNvPr>
          <p:cNvSpPr>
            <a:spLocks noGrp="1"/>
          </p:cNvSpPr>
          <p:nvPr>
            <p:ph type="dt" sz="quarter" idx="10"/>
          </p:nvPr>
        </p:nvSpPr>
        <p:spPr>
          <a:xfrm>
            <a:off x="3059113" y="6165850"/>
            <a:ext cx="4826000" cy="581025"/>
          </a:xfrm>
        </p:spPr>
        <p:txBody>
          <a:bodyPr/>
          <a:lstStyle/>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800" b="0" i="0" u="none" strike="noStrike" kern="1200" cap="none" spc="0" normalizeH="0" baseline="0" noProof="0">
                <a:ln>
                  <a:noFill/>
                </a:ln>
                <a:solidFill>
                  <a:srgbClr val="000000"/>
                </a:solidFill>
                <a:effectLst/>
                <a:uLnTx/>
                <a:uFillTx/>
                <a:latin typeface="Arial"/>
                <a:ea typeface="+mn-ea"/>
                <a:cs typeface="Arial Unicode MS" charset="0"/>
              </a:rPr>
              <a:t>Berne / 30 mai </a:t>
            </a:r>
            <a:r>
              <a:rPr kumimoji="0" lang="en-GB" sz="1800" b="0" i="0" u="none" strike="noStrike" kern="1200" cap="none" spc="0" normalizeH="0" baseline="0" noProof="0" dirty="0">
                <a:ln>
                  <a:noFill/>
                </a:ln>
                <a:solidFill>
                  <a:srgbClr val="000000"/>
                </a:solidFill>
                <a:effectLst/>
                <a:uLnTx/>
                <a:uFillTx/>
                <a:latin typeface="Arial"/>
                <a:ea typeface="+mn-ea"/>
                <a:cs typeface="Arial Unicode MS" charset="0"/>
              </a:rPr>
              <a:t>2018</a:t>
            </a: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p:txBody>
      </p:sp>
      <p:sp>
        <p:nvSpPr>
          <p:cNvPr id="4097" name="Rectangle 1">
            <a:extLst>
              <a:ext uri="{FF2B5EF4-FFF2-40B4-BE49-F238E27FC236}">
                <a16:creationId xmlns:a16="http://schemas.microsoft.com/office/drawing/2014/main" xmlns="" id="{C982A547-3492-4D37-AB49-27BEF48E255E}"/>
              </a:ext>
            </a:extLst>
          </p:cNvPr>
          <p:cNvSpPr>
            <a:spLocks noGrp="1" noChangeArrowheads="1"/>
          </p:cNvSpPr>
          <p:nvPr>
            <p:ph type="subTitle"/>
          </p:nvPr>
        </p:nvSpPr>
        <p:spPr>
          <a:xfrm>
            <a:off x="717550" y="1420813"/>
            <a:ext cx="7559675" cy="4589462"/>
          </a:xfrm>
        </p:spPr>
        <p:txBody>
          <a:bodyPr/>
          <a:lstStyle/>
          <a:p>
            <a:pPr eaLnBrk="1" hangingPunct="1">
              <a:lnSpc>
                <a:spcPts val="30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500" b="0" dirty="0">
                <a:solidFill>
                  <a:srgbClr val="000000"/>
                </a:solidFill>
                <a:latin typeface="Arial" charset="0"/>
                <a:ea typeface="+mj-ea"/>
              </a:rPr>
              <a:t>Le droit </a:t>
            </a:r>
            <a:r>
              <a:rPr lang="en-GB" sz="2500" b="0" dirty="0" err="1">
                <a:solidFill>
                  <a:srgbClr val="000000"/>
                </a:solidFill>
                <a:latin typeface="Arial" charset="0"/>
                <a:ea typeface="+mj-ea"/>
              </a:rPr>
              <a:t>suisse</a:t>
            </a:r>
            <a:r>
              <a:rPr lang="en-GB" sz="2500" b="0" dirty="0">
                <a:solidFill>
                  <a:srgbClr val="000000"/>
                </a:solidFill>
                <a:latin typeface="Arial" charset="0"/>
                <a:ea typeface="+mj-ea"/>
              </a:rPr>
              <a:t> </a:t>
            </a:r>
            <a:r>
              <a:rPr lang="en-GB" sz="2500" b="0" dirty="0" err="1">
                <a:solidFill>
                  <a:srgbClr val="000000"/>
                </a:solidFill>
                <a:latin typeface="Arial" charset="0"/>
                <a:ea typeface="+mj-ea"/>
              </a:rPr>
              <a:t>actuel</a:t>
            </a:r>
            <a:r>
              <a:rPr lang="en-GB" sz="2500" b="0" dirty="0">
                <a:solidFill>
                  <a:srgbClr val="000000"/>
                </a:solidFill>
                <a:latin typeface="Arial" charset="0"/>
                <a:ea typeface="+mj-ea"/>
              </a:rPr>
              <a:t> met </a:t>
            </a:r>
            <a:r>
              <a:rPr lang="en-GB" sz="2500" b="0" dirty="0" err="1">
                <a:solidFill>
                  <a:srgbClr val="000000"/>
                </a:solidFill>
                <a:latin typeface="Arial" charset="0"/>
                <a:ea typeface="+mj-ea"/>
              </a:rPr>
              <a:t>judicieusement</a:t>
            </a:r>
            <a:r>
              <a:rPr lang="en-GB" sz="2500" b="0" dirty="0">
                <a:solidFill>
                  <a:srgbClr val="000000"/>
                </a:solidFill>
                <a:latin typeface="Arial" charset="0"/>
                <a:ea typeface="+mj-ea"/>
              </a:rPr>
              <a:t> et </a:t>
            </a:r>
            <a:r>
              <a:rPr lang="en-GB" sz="2500" b="0" dirty="0" err="1">
                <a:solidFill>
                  <a:srgbClr val="000000"/>
                </a:solidFill>
                <a:latin typeface="Arial" charset="0"/>
                <a:ea typeface="+mj-ea"/>
              </a:rPr>
              <a:t>clairement</a:t>
            </a:r>
            <a:r>
              <a:rPr lang="en-GB" sz="2500" b="0" dirty="0">
                <a:solidFill>
                  <a:srgbClr val="000000"/>
                </a:solidFill>
                <a:latin typeface="Arial" charset="0"/>
                <a:ea typeface="+mj-ea"/>
              </a:rPr>
              <a:t> </a:t>
            </a:r>
            <a:r>
              <a:rPr lang="en-GB" sz="2500" b="0" dirty="0" err="1">
                <a:solidFill>
                  <a:srgbClr val="000000"/>
                </a:solidFill>
                <a:latin typeface="Arial" charset="0"/>
                <a:ea typeface="+mj-ea"/>
              </a:rPr>
              <a:t>l’accent</a:t>
            </a:r>
            <a:r>
              <a:rPr lang="en-GB" sz="2500" b="0" dirty="0">
                <a:solidFill>
                  <a:srgbClr val="000000"/>
                </a:solidFill>
                <a:latin typeface="Arial" charset="0"/>
                <a:ea typeface="+mj-ea"/>
              </a:rPr>
              <a:t> sur la </a:t>
            </a:r>
            <a:r>
              <a:rPr lang="en-GB" sz="2500" b="0" dirty="0" err="1">
                <a:solidFill>
                  <a:srgbClr val="000000"/>
                </a:solidFill>
                <a:latin typeface="Arial" charset="0"/>
                <a:ea typeface="+mj-ea"/>
              </a:rPr>
              <a:t>qualité</a:t>
            </a:r>
            <a:r>
              <a:rPr lang="en-GB" sz="2500" b="0" dirty="0">
                <a:solidFill>
                  <a:srgbClr val="000000"/>
                </a:solidFill>
                <a:latin typeface="Arial" charset="0"/>
                <a:ea typeface="+mj-ea"/>
              </a:rPr>
              <a:t>. Le droit </a:t>
            </a:r>
            <a:r>
              <a:rPr lang="en-GB" sz="2500" b="0" dirty="0" err="1">
                <a:solidFill>
                  <a:srgbClr val="000000"/>
                </a:solidFill>
                <a:latin typeface="Arial" charset="0"/>
                <a:ea typeface="+mj-ea"/>
              </a:rPr>
              <a:t>européen</a:t>
            </a:r>
            <a:r>
              <a:rPr lang="en-GB" sz="2500" b="0" dirty="0">
                <a:solidFill>
                  <a:srgbClr val="000000"/>
                </a:solidFill>
                <a:latin typeface="Arial" charset="0"/>
                <a:ea typeface="+mj-ea"/>
              </a:rPr>
              <a:t> </a:t>
            </a:r>
            <a:r>
              <a:rPr lang="en-GB" sz="2500" b="0" dirty="0" err="1">
                <a:solidFill>
                  <a:srgbClr val="000000"/>
                </a:solidFill>
                <a:latin typeface="Arial" charset="0"/>
                <a:ea typeface="+mj-ea"/>
              </a:rPr>
              <a:t>s’est</a:t>
            </a:r>
            <a:r>
              <a:rPr lang="en-GB" sz="2500" b="0" dirty="0">
                <a:solidFill>
                  <a:srgbClr val="000000"/>
                </a:solidFill>
                <a:latin typeface="Arial" charset="0"/>
                <a:ea typeface="+mj-ea"/>
              </a:rPr>
              <a:t> </a:t>
            </a:r>
            <a:r>
              <a:rPr lang="en-GB" sz="2500" b="0" dirty="0" err="1">
                <a:solidFill>
                  <a:srgbClr val="000000"/>
                </a:solidFill>
                <a:latin typeface="Arial" charset="0"/>
                <a:ea typeface="+mj-ea"/>
              </a:rPr>
              <a:t>développé</a:t>
            </a:r>
            <a:r>
              <a:rPr lang="en-GB" sz="2500" b="0" dirty="0">
                <a:solidFill>
                  <a:srgbClr val="000000"/>
                </a:solidFill>
                <a:latin typeface="Arial" charset="0"/>
                <a:ea typeface="+mj-ea"/>
              </a:rPr>
              <a:t> </a:t>
            </a:r>
            <a:r>
              <a:rPr lang="en-GB" sz="2500" b="0" dirty="0" err="1">
                <a:solidFill>
                  <a:srgbClr val="000000"/>
                </a:solidFill>
                <a:latin typeface="Arial" charset="0"/>
                <a:ea typeface="+mj-ea"/>
              </a:rPr>
              <a:t>dans</a:t>
            </a:r>
            <a:r>
              <a:rPr lang="en-GB" sz="2500" b="0" dirty="0">
                <a:solidFill>
                  <a:srgbClr val="000000"/>
                </a:solidFill>
                <a:latin typeface="Arial" charset="0"/>
                <a:ea typeface="+mj-ea"/>
              </a:rPr>
              <a:t> la </a:t>
            </a:r>
            <a:r>
              <a:rPr lang="en-GB" sz="2500" b="0" dirty="0" err="1">
                <a:solidFill>
                  <a:srgbClr val="000000"/>
                </a:solidFill>
                <a:latin typeface="Arial" charset="0"/>
                <a:ea typeface="+mj-ea"/>
              </a:rPr>
              <a:t>même</a:t>
            </a:r>
            <a:r>
              <a:rPr lang="en-GB" sz="2500" b="0" dirty="0">
                <a:solidFill>
                  <a:srgbClr val="000000"/>
                </a:solidFill>
                <a:latin typeface="Arial" charset="0"/>
                <a:ea typeface="+mj-ea"/>
              </a:rPr>
              <a:t> direction.</a:t>
            </a:r>
          </a:p>
          <a:p>
            <a:pPr eaLnBrk="1" hangingPunct="1">
              <a:lnSpc>
                <a:spcPts val="30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500" b="0" dirty="0">
                <a:solidFill>
                  <a:srgbClr val="000000"/>
                </a:solidFill>
                <a:latin typeface="Arial" charset="0"/>
                <a:ea typeface="+mj-ea"/>
              </a:rPr>
              <a:t>Si </a:t>
            </a:r>
            <a:r>
              <a:rPr lang="en-GB" sz="2500" b="0" dirty="0" err="1">
                <a:solidFill>
                  <a:srgbClr val="000000"/>
                </a:solidFill>
                <a:latin typeface="Arial" charset="0"/>
                <a:ea typeface="+mj-ea"/>
              </a:rPr>
              <a:t>cela</a:t>
            </a:r>
            <a:r>
              <a:rPr lang="en-GB" sz="2500" b="0" dirty="0">
                <a:solidFill>
                  <a:srgbClr val="000000"/>
                </a:solidFill>
                <a:latin typeface="Arial" charset="0"/>
                <a:ea typeface="+mj-ea"/>
              </a:rPr>
              <a:t> </a:t>
            </a:r>
            <a:r>
              <a:rPr lang="en-GB" sz="2500" b="0" dirty="0" err="1">
                <a:solidFill>
                  <a:srgbClr val="000000"/>
                </a:solidFill>
                <a:latin typeface="Arial" charset="0"/>
                <a:ea typeface="+mj-ea"/>
              </a:rPr>
              <a:t>n’est</a:t>
            </a:r>
            <a:r>
              <a:rPr lang="en-GB" sz="2500" b="0" dirty="0">
                <a:solidFill>
                  <a:srgbClr val="000000"/>
                </a:solidFill>
                <a:latin typeface="Arial" charset="0"/>
                <a:ea typeface="+mj-ea"/>
              </a:rPr>
              <a:t> pas </a:t>
            </a:r>
            <a:r>
              <a:rPr lang="en-GB" sz="2500" b="0" dirty="0" err="1">
                <a:solidFill>
                  <a:srgbClr val="000000"/>
                </a:solidFill>
                <a:latin typeface="Arial" charset="0"/>
                <a:ea typeface="+mj-ea"/>
              </a:rPr>
              <a:t>mis</a:t>
            </a:r>
            <a:r>
              <a:rPr lang="en-GB" sz="2500" b="0" dirty="0">
                <a:solidFill>
                  <a:srgbClr val="000000"/>
                </a:solidFill>
                <a:latin typeface="Arial" charset="0"/>
                <a:ea typeface="+mj-ea"/>
              </a:rPr>
              <a:t> en oeuvre </a:t>
            </a:r>
            <a:r>
              <a:rPr lang="en-GB" sz="2500" b="0" dirty="0" err="1">
                <a:solidFill>
                  <a:srgbClr val="000000"/>
                </a:solidFill>
                <a:latin typeface="Arial" charset="0"/>
                <a:ea typeface="+mj-ea"/>
              </a:rPr>
              <a:t>dans</a:t>
            </a:r>
            <a:r>
              <a:rPr lang="en-GB" sz="2500" b="0" dirty="0">
                <a:solidFill>
                  <a:srgbClr val="000000"/>
                </a:solidFill>
                <a:latin typeface="Arial" charset="0"/>
                <a:ea typeface="+mj-ea"/>
              </a:rPr>
              <a:t> la </a:t>
            </a:r>
            <a:r>
              <a:rPr lang="en-GB" sz="2500" b="0" dirty="0" err="1">
                <a:solidFill>
                  <a:srgbClr val="000000"/>
                </a:solidFill>
                <a:latin typeface="Arial" charset="0"/>
                <a:ea typeface="+mj-ea"/>
              </a:rPr>
              <a:t>pratique</a:t>
            </a:r>
            <a:r>
              <a:rPr lang="en-GB" sz="2500" b="0" dirty="0">
                <a:solidFill>
                  <a:srgbClr val="000000"/>
                </a:solidFill>
                <a:latin typeface="Arial" charset="0"/>
                <a:ea typeface="+mj-ea"/>
              </a:rPr>
              <a:t> (culture </a:t>
            </a:r>
            <a:r>
              <a:rPr lang="en-GB" sz="2500" b="0" dirty="0" err="1">
                <a:solidFill>
                  <a:srgbClr val="000000"/>
                </a:solidFill>
                <a:latin typeface="Arial" charset="0"/>
                <a:ea typeface="+mj-ea"/>
              </a:rPr>
              <a:t>d’adjudication</a:t>
            </a:r>
            <a:r>
              <a:rPr lang="en-GB" sz="2500" b="0" dirty="0">
                <a:solidFill>
                  <a:srgbClr val="000000"/>
                </a:solidFill>
                <a:latin typeface="Arial" charset="0"/>
                <a:ea typeface="+mj-ea"/>
              </a:rPr>
              <a:t> </a:t>
            </a:r>
            <a:r>
              <a:rPr lang="en-GB" sz="2500" b="0" dirty="0" err="1">
                <a:solidFill>
                  <a:srgbClr val="000000"/>
                </a:solidFill>
                <a:latin typeface="Arial" charset="0"/>
                <a:ea typeface="+mj-ea"/>
              </a:rPr>
              <a:t>erronée</a:t>
            </a:r>
            <a:r>
              <a:rPr lang="en-GB" sz="2500" b="0" dirty="0">
                <a:solidFill>
                  <a:srgbClr val="000000"/>
                </a:solidFill>
                <a:latin typeface="Arial" charset="0"/>
                <a:ea typeface="+mj-ea"/>
              </a:rPr>
              <a:t>), on </a:t>
            </a:r>
            <a:r>
              <a:rPr lang="en-GB" sz="2500" b="0" dirty="0" err="1">
                <a:solidFill>
                  <a:srgbClr val="000000"/>
                </a:solidFill>
                <a:latin typeface="Arial" charset="0"/>
                <a:ea typeface="+mj-ea"/>
              </a:rPr>
              <a:t>peut</a:t>
            </a:r>
            <a:r>
              <a:rPr lang="en-GB" sz="2500" b="0" dirty="0">
                <a:solidFill>
                  <a:srgbClr val="000000"/>
                </a:solidFill>
                <a:latin typeface="Arial" charset="0"/>
                <a:ea typeface="+mj-ea"/>
              </a:rPr>
              <a:t> modifier la </a:t>
            </a:r>
            <a:r>
              <a:rPr lang="en-GB" sz="2500" b="0" dirty="0" err="1">
                <a:solidFill>
                  <a:srgbClr val="000000"/>
                </a:solidFill>
                <a:latin typeface="Arial" charset="0"/>
                <a:ea typeface="+mj-ea"/>
              </a:rPr>
              <a:t>loi</a:t>
            </a:r>
            <a:r>
              <a:rPr lang="en-GB" sz="2500" b="0" dirty="0">
                <a:solidFill>
                  <a:srgbClr val="000000"/>
                </a:solidFill>
                <a:latin typeface="Arial" charset="0"/>
                <a:ea typeface="+mj-ea"/>
              </a:rPr>
              <a:t>, </a:t>
            </a:r>
            <a:r>
              <a:rPr lang="en-GB" sz="2500" b="0" dirty="0" err="1">
                <a:solidFill>
                  <a:srgbClr val="000000"/>
                </a:solidFill>
                <a:latin typeface="Arial" charset="0"/>
                <a:ea typeface="+mj-ea"/>
              </a:rPr>
              <a:t>ce</a:t>
            </a:r>
            <a:r>
              <a:rPr lang="en-GB" sz="2500" b="0" dirty="0">
                <a:solidFill>
                  <a:srgbClr val="000000"/>
                </a:solidFill>
                <a:latin typeface="Arial" charset="0"/>
                <a:ea typeface="+mj-ea"/>
              </a:rPr>
              <a:t> que </a:t>
            </a:r>
            <a:r>
              <a:rPr lang="en-GB" sz="2500" b="0" dirty="0" err="1">
                <a:solidFill>
                  <a:srgbClr val="000000"/>
                </a:solidFill>
                <a:latin typeface="Arial" charset="0"/>
                <a:ea typeface="+mj-ea"/>
              </a:rPr>
              <a:t>prévoit</a:t>
            </a:r>
            <a:r>
              <a:rPr lang="en-GB" sz="2500" b="0" dirty="0">
                <a:solidFill>
                  <a:srgbClr val="000000"/>
                </a:solidFill>
                <a:latin typeface="Arial" charset="0"/>
                <a:ea typeface="+mj-ea"/>
              </a:rPr>
              <a:t> la CER-N. </a:t>
            </a:r>
            <a:r>
              <a:rPr lang="en-GB" sz="2500" b="0" dirty="0" err="1">
                <a:solidFill>
                  <a:srgbClr val="000000"/>
                </a:solidFill>
                <a:latin typeface="Arial" charset="0"/>
                <a:ea typeface="+mj-ea"/>
              </a:rPr>
              <a:t>C’est</a:t>
            </a:r>
            <a:r>
              <a:rPr lang="en-GB" sz="2500" b="0" dirty="0">
                <a:solidFill>
                  <a:srgbClr val="000000"/>
                </a:solidFill>
                <a:latin typeface="Arial" charset="0"/>
                <a:ea typeface="+mj-ea"/>
              </a:rPr>
              <a:t> un </a:t>
            </a:r>
            <a:r>
              <a:rPr lang="en-GB" sz="2500" b="0" dirty="0" err="1">
                <a:solidFill>
                  <a:srgbClr val="000000"/>
                </a:solidFill>
                <a:latin typeface="Arial" charset="0"/>
                <a:ea typeface="+mj-ea"/>
              </a:rPr>
              <a:t>changement</a:t>
            </a:r>
            <a:r>
              <a:rPr lang="en-GB" sz="2500" b="0" dirty="0">
                <a:solidFill>
                  <a:srgbClr val="000000"/>
                </a:solidFill>
                <a:latin typeface="Arial" charset="0"/>
                <a:ea typeface="+mj-ea"/>
              </a:rPr>
              <a:t> de </a:t>
            </a:r>
            <a:r>
              <a:rPr lang="en-GB" sz="2500" b="0" dirty="0" err="1">
                <a:solidFill>
                  <a:srgbClr val="000000"/>
                </a:solidFill>
                <a:latin typeface="Arial" charset="0"/>
                <a:ea typeface="+mj-ea"/>
              </a:rPr>
              <a:t>paradigme</a:t>
            </a:r>
            <a:r>
              <a:rPr lang="en-GB" sz="2500" b="0" dirty="0">
                <a:solidFill>
                  <a:srgbClr val="000000"/>
                </a:solidFill>
                <a:latin typeface="Arial" charset="0"/>
                <a:ea typeface="+mj-ea"/>
              </a:rPr>
              <a:t> (la </a:t>
            </a:r>
            <a:r>
              <a:rPr lang="en-GB" sz="2500" b="0" dirty="0" err="1">
                <a:solidFill>
                  <a:srgbClr val="000000"/>
                </a:solidFill>
                <a:latin typeface="Arial" charset="0"/>
                <a:ea typeface="+mj-ea"/>
              </a:rPr>
              <a:t>couche</a:t>
            </a:r>
            <a:r>
              <a:rPr lang="en-GB" sz="2500" b="0" dirty="0">
                <a:solidFill>
                  <a:srgbClr val="000000"/>
                </a:solidFill>
                <a:latin typeface="Arial" charset="0"/>
                <a:ea typeface="+mj-ea"/>
              </a:rPr>
              <a:t> </a:t>
            </a:r>
            <a:r>
              <a:rPr lang="en-GB" sz="2500" b="0" dirty="0" err="1">
                <a:solidFill>
                  <a:srgbClr val="000000"/>
                </a:solidFill>
                <a:latin typeface="Arial" charset="0"/>
                <a:ea typeface="+mj-ea"/>
              </a:rPr>
              <a:t>archéologique</a:t>
            </a:r>
            <a:r>
              <a:rPr lang="en-GB" sz="2500" b="0" dirty="0">
                <a:solidFill>
                  <a:srgbClr val="000000"/>
                </a:solidFill>
                <a:latin typeface="Arial" charset="0"/>
                <a:ea typeface="+mj-ea"/>
              </a:rPr>
              <a:t> 3 </a:t>
            </a:r>
            <a:r>
              <a:rPr lang="en-GB" sz="2500" b="0" dirty="0" err="1">
                <a:solidFill>
                  <a:srgbClr val="000000"/>
                </a:solidFill>
                <a:latin typeface="Arial" charset="0"/>
                <a:ea typeface="+mj-ea"/>
              </a:rPr>
              <a:t>complète</a:t>
            </a:r>
            <a:r>
              <a:rPr lang="en-GB" sz="2500" b="0" dirty="0">
                <a:solidFill>
                  <a:srgbClr val="000000"/>
                </a:solidFill>
                <a:latin typeface="Arial" charset="0"/>
                <a:ea typeface="+mj-ea"/>
              </a:rPr>
              <a:t> la </a:t>
            </a:r>
            <a:r>
              <a:rPr lang="en-GB" sz="2500" b="0" dirty="0" err="1">
                <a:solidFill>
                  <a:srgbClr val="000000"/>
                </a:solidFill>
                <a:latin typeface="Arial" charset="0"/>
                <a:ea typeface="+mj-ea"/>
              </a:rPr>
              <a:t>couche</a:t>
            </a:r>
            <a:r>
              <a:rPr lang="en-GB" sz="2500" b="0" dirty="0">
                <a:solidFill>
                  <a:srgbClr val="000000"/>
                </a:solidFill>
                <a:latin typeface="Arial" charset="0"/>
                <a:ea typeface="+mj-ea"/>
              </a:rPr>
              <a:t> 2). De plus, </a:t>
            </a:r>
            <a:r>
              <a:rPr lang="en-GB" sz="2500" b="0" dirty="0" err="1">
                <a:solidFill>
                  <a:srgbClr val="000000"/>
                </a:solidFill>
                <a:latin typeface="Arial" charset="0"/>
                <a:ea typeface="+mj-ea"/>
              </a:rPr>
              <a:t>il</a:t>
            </a:r>
            <a:r>
              <a:rPr lang="en-GB" sz="2500" b="0" dirty="0">
                <a:solidFill>
                  <a:srgbClr val="000000"/>
                </a:solidFill>
                <a:latin typeface="Arial" charset="0"/>
                <a:ea typeface="+mj-ea"/>
              </a:rPr>
              <a:t> </a:t>
            </a:r>
            <a:r>
              <a:rPr lang="en-GB" sz="2500" b="0" dirty="0" err="1">
                <a:solidFill>
                  <a:srgbClr val="000000"/>
                </a:solidFill>
                <a:latin typeface="Arial" charset="0"/>
                <a:ea typeface="+mj-ea"/>
              </a:rPr>
              <a:t>s’agit</a:t>
            </a:r>
            <a:r>
              <a:rPr lang="en-GB" sz="2500" b="0" dirty="0">
                <a:solidFill>
                  <a:srgbClr val="000000"/>
                </a:solidFill>
                <a:latin typeface="Arial" charset="0"/>
                <a:ea typeface="+mj-ea"/>
              </a:rPr>
              <a:t> de se </a:t>
            </a:r>
            <a:r>
              <a:rPr lang="en-GB" sz="2500" b="0" dirty="0" err="1">
                <a:solidFill>
                  <a:srgbClr val="000000"/>
                </a:solidFill>
                <a:latin typeface="Arial" charset="0"/>
                <a:ea typeface="+mj-ea"/>
              </a:rPr>
              <a:t>battre</a:t>
            </a:r>
            <a:r>
              <a:rPr lang="en-GB" sz="2500" b="0" dirty="0">
                <a:solidFill>
                  <a:srgbClr val="000000"/>
                </a:solidFill>
                <a:latin typeface="Arial" charset="0"/>
                <a:ea typeface="+mj-ea"/>
              </a:rPr>
              <a:t> de </a:t>
            </a:r>
            <a:r>
              <a:rPr lang="en-GB" sz="2500" b="0" dirty="0" err="1">
                <a:solidFill>
                  <a:srgbClr val="000000"/>
                </a:solidFill>
                <a:latin typeface="Arial" charset="0"/>
                <a:ea typeface="+mj-ea"/>
              </a:rPr>
              <a:t>manière</a:t>
            </a:r>
            <a:r>
              <a:rPr lang="en-GB" sz="2500" b="0" dirty="0">
                <a:solidFill>
                  <a:srgbClr val="000000"/>
                </a:solidFill>
                <a:latin typeface="Arial" charset="0"/>
                <a:ea typeface="+mj-ea"/>
              </a:rPr>
              <a:t> offensive pour la </a:t>
            </a:r>
            <a:r>
              <a:rPr lang="en-GB" sz="2500" b="0" dirty="0" err="1">
                <a:solidFill>
                  <a:srgbClr val="000000"/>
                </a:solidFill>
                <a:latin typeface="Arial" charset="0"/>
                <a:ea typeface="+mj-ea"/>
              </a:rPr>
              <a:t>maîtrise</a:t>
            </a:r>
            <a:r>
              <a:rPr lang="en-GB" sz="2500" b="0" dirty="0">
                <a:solidFill>
                  <a:srgbClr val="000000"/>
                </a:solidFill>
                <a:latin typeface="Arial" charset="0"/>
                <a:ea typeface="+mj-ea"/>
              </a:rPr>
              <a:t> de </a:t>
            </a:r>
            <a:r>
              <a:rPr lang="en-GB" sz="2500" b="0" dirty="0" err="1">
                <a:solidFill>
                  <a:srgbClr val="000000"/>
                </a:solidFill>
                <a:latin typeface="Arial" charset="0"/>
                <a:ea typeface="+mj-ea"/>
              </a:rPr>
              <a:t>l’air</a:t>
            </a:r>
            <a:r>
              <a:rPr lang="en-GB" sz="2500" b="0" dirty="0">
                <a:solidFill>
                  <a:srgbClr val="000000"/>
                </a:solidFill>
                <a:latin typeface="Arial" charset="0"/>
                <a:ea typeface="+mj-ea"/>
              </a:rPr>
              <a:t> </a:t>
            </a:r>
            <a:r>
              <a:rPr lang="en-GB" sz="2500" b="0" dirty="0" err="1">
                <a:solidFill>
                  <a:srgbClr val="000000"/>
                </a:solidFill>
                <a:latin typeface="Arial" charset="0"/>
                <a:ea typeface="+mj-ea"/>
              </a:rPr>
              <a:t>dans</a:t>
            </a:r>
            <a:r>
              <a:rPr lang="en-GB" sz="2500" b="0" dirty="0">
                <a:solidFill>
                  <a:srgbClr val="000000"/>
                </a:solidFill>
                <a:latin typeface="Arial" charset="0"/>
                <a:ea typeface="+mj-ea"/>
              </a:rPr>
              <a:t> la </a:t>
            </a:r>
            <a:r>
              <a:rPr lang="en-GB" sz="2500" b="0" dirty="0" err="1">
                <a:solidFill>
                  <a:srgbClr val="000000"/>
                </a:solidFill>
                <a:latin typeface="Arial" charset="0"/>
                <a:ea typeface="+mj-ea"/>
              </a:rPr>
              <a:t>politique</a:t>
            </a:r>
            <a:r>
              <a:rPr lang="en-GB" sz="2500" b="0" dirty="0">
                <a:solidFill>
                  <a:srgbClr val="000000"/>
                </a:solidFill>
                <a:latin typeface="Arial" charset="0"/>
                <a:ea typeface="+mj-ea"/>
              </a:rPr>
              <a:t> du droit des </a:t>
            </a:r>
            <a:r>
              <a:rPr lang="en-GB" sz="2500" b="0" dirty="0" err="1">
                <a:solidFill>
                  <a:srgbClr val="000000"/>
                </a:solidFill>
                <a:latin typeface="Arial" charset="0"/>
                <a:ea typeface="+mj-ea"/>
              </a:rPr>
              <a:t>marchés</a:t>
            </a:r>
            <a:r>
              <a:rPr lang="en-GB" sz="2500" b="0" dirty="0">
                <a:solidFill>
                  <a:srgbClr val="000000"/>
                </a:solidFill>
                <a:latin typeface="Arial" charset="0"/>
                <a:ea typeface="+mj-ea"/>
              </a:rPr>
              <a:t> publics, </a:t>
            </a:r>
            <a:r>
              <a:rPr lang="en-GB" sz="2500" b="0" dirty="0" err="1">
                <a:solidFill>
                  <a:srgbClr val="000000"/>
                </a:solidFill>
                <a:latin typeface="Arial" charset="0"/>
                <a:ea typeface="+mj-ea"/>
              </a:rPr>
              <a:t>afin</a:t>
            </a:r>
            <a:r>
              <a:rPr lang="en-GB" sz="2500" b="0" dirty="0">
                <a:solidFill>
                  <a:srgbClr val="000000"/>
                </a:solidFill>
                <a:latin typeface="Arial" charset="0"/>
                <a:ea typeface="+mj-ea"/>
              </a:rPr>
              <a:t> de </a:t>
            </a:r>
            <a:r>
              <a:rPr lang="en-GB" sz="2500" b="0" dirty="0" err="1">
                <a:solidFill>
                  <a:srgbClr val="000000"/>
                </a:solidFill>
                <a:latin typeface="Arial" charset="0"/>
                <a:ea typeface="+mj-ea"/>
              </a:rPr>
              <a:t>promouvoir</a:t>
            </a:r>
            <a:r>
              <a:rPr lang="en-GB" sz="2500" b="0" dirty="0">
                <a:solidFill>
                  <a:srgbClr val="000000"/>
                </a:solidFill>
                <a:latin typeface="Arial" charset="0"/>
                <a:ea typeface="+mj-ea"/>
              </a:rPr>
              <a:t> </a:t>
            </a:r>
            <a:r>
              <a:rPr lang="en-GB" sz="2500" b="0" dirty="0" err="1">
                <a:solidFill>
                  <a:srgbClr val="000000"/>
                </a:solidFill>
                <a:latin typeface="Arial" charset="0"/>
                <a:ea typeface="+mj-ea"/>
              </a:rPr>
              <a:t>une</a:t>
            </a:r>
            <a:r>
              <a:rPr lang="en-GB" sz="2500" b="0" dirty="0">
                <a:solidFill>
                  <a:srgbClr val="000000"/>
                </a:solidFill>
                <a:latin typeface="Arial" charset="0"/>
                <a:ea typeface="+mj-ea"/>
              </a:rPr>
              <a:t> culture </a:t>
            </a:r>
            <a:r>
              <a:rPr lang="en-GB" sz="2500" b="0" dirty="0" err="1">
                <a:solidFill>
                  <a:srgbClr val="000000"/>
                </a:solidFill>
                <a:latin typeface="Arial" charset="0"/>
                <a:ea typeface="+mj-ea"/>
              </a:rPr>
              <a:t>d’adjudication</a:t>
            </a:r>
            <a:r>
              <a:rPr lang="en-GB" sz="2500" b="0" dirty="0">
                <a:solidFill>
                  <a:srgbClr val="000000"/>
                </a:solidFill>
                <a:latin typeface="Arial" charset="0"/>
                <a:ea typeface="+mj-ea"/>
              </a:rPr>
              <a:t> </a:t>
            </a:r>
            <a:r>
              <a:rPr lang="en-GB" sz="2500" b="0" dirty="0" err="1">
                <a:solidFill>
                  <a:srgbClr val="000000"/>
                </a:solidFill>
                <a:latin typeface="Arial" charset="0"/>
                <a:ea typeface="+mj-ea"/>
              </a:rPr>
              <a:t>adéquate</a:t>
            </a:r>
            <a:r>
              <a:rPr lang="en-GB" sz="2500" b="0" dirty="0">
                <a:solidFill>
                  <a:srgbClr val="000000"/>
                </a:solidFill>
                <a:latin typeface="Arial" charset="0"/>
                <a:ea typeface="+mj-ea"/>
              </a:rPr>
              <a:t> (cf. intervention du CN Thierry </a:t>
            </a:r>
            <a:r>
              <a:rPr lang="en-GB" sz="2500" b="0" dirty="0" err="1">
                <a:solidFill>
                  <a:srgbClr val="000000"/>
                </a:solidFill>
                <a:latin typeface="Arial" charset="0"/>
                <a:ea typeface="+mj-ea"/>
              </a:rPr>
              <a:t>Burkart</a:t>
            </a:r>
            <a:r>
              <a:rPr lang="en-GB" sz="2500" b="0" dirty="0">
                <a:solidFill>
                  <a:srgbClr val="000000"/>
                </a:solidFill>
                <a:latin typeface="Arial" charset="0"/>
                <a:ea typeface="+mj-ea"/>
              </a:rPr>
              <a:t> 16.3506 du 16 </a:t>
            </a:r>
            <a:r>
              <a:rPr lang="en-GB" sz="2500" b="0" dirty="0" err="1">
                <a:solidFill>
                  <a:srgbClr val="000000"/>
                </a:solidFill>
                <a:latin typeface="Arial" charset="0"/>
                <a:ea typeface="+mj-ea"/>
              </a:rPr>
              <a:t>juin</a:t>
            </a:r>
            <a:r>
              <a:rPr lang="en-GB" sz="2500" b="0" dirty="0">
                <a:solidFill>
                  <a:srgbClr val="000000"/>
                </a:solidFill>
                <a:latin typeface="Arial" charset="0"/>
                <a:ea typeface="+mj-ea"/>
              </a:rPr>
              <a:t> 2016).</a:t>
            </a:r>
          </a:p>
          <a:p>
            <a:pPr eaLnBrk="1" hangingPunct="1">
              <a:lnSpc>
                <a:spcPts val="32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500" b="0" dirty="0">
              <a:solidFill>
                <a:srgbClr val="000000"/>
              </a:solidFill>
              <a:latin typeface="Arial" charset="0"/>
              <a:ea typeface="+mj-ea"/>
            </a:endParaRPr>
          </a:p>
        </p:txBody>
      </p:sp>
      <p:sp>
        <p:nvSpPr>
          <p:cNvPr id="71685" name="Rectangle 2">
            <a:extLst>
              <a:ext uri="{FF2B5EF4-FFF2-40B4-BE49-F238E27FC236}">
                <a16:creationId xmlns:a16="http://schemas.microsoft.com/office/drawing/2014/main" xmlns="" id="{AA428465-D6EF-4248-A5A7-D68C3FDDACE5}"/>
              </a:ext>
            </a:extLst>
          </p:cNvPr>
          <p:cNvSpPr>
            <a:spLocks noGrp="1" noChangeArrowheads="1"/>
          </p:cNvSpPr>
          <p:nvPr>
            <p:ph type="title" idx="4294967295"/>
          </p:nvPr>
        </p:nvSpPr>
        <p:spPr>
          <a:xfrm>
            <a:off x="684213" y="47625"/>
            <a:ext cx="7954962" cy="1455738"/>
          </a:xfrm>
        </p:spPr>
        <p:txBody>
          <a:bodyPr/>
          <a:lstStyle/>
          <a:p>
            <a:pPr eaLnBrk="1"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t>Conclusion</a:t>
            </a:r>
          </a:p>
        </p:txBody>
      </p:sp>
    </p:spTree>
    <p:extLst>
      <p:ext uri="{BB962C8B-B14F-4D97-AF65-F5344CB8AC3E}">
        <p14:creationId xmlns:p14="http://schemas.microsoft.com/office/powerpoint/2010/main" val="2835791522"/>
      </p:ext>
    </p:extLst>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txBox="1">
            <a:spLocks/>
          </p:cNvSpPr>
          <p:nvPr/>
        </p:nvSpPr>
        <p:spPr>
          <a:xfrm>
            <a:off x="6786246" y="5624514"/>
            <a:ext cx="1026114" cy="27384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350" b="0" i="0" u="none" strike="noStrike" kern="1200" cap="none" spc="0" normalizeH="0" baseline="0" noProof="0" dirty="0">
                <a:ln>
                  <a:noFill/>
                </a:ln>
                <a:solidFill>
                  <a:prstClr val="black"/>
                </a:solidFill>
                <a:effectLst/>
                <a:uLnTx/>
                <a:uFillTx/>
                <a:latin typeface="Calibri"/>
                <a:ea typeface="+mn-ea"/>
                <a:cs typeface="+mn-cs"/>
              </a:rPr>
              <a:t>	</a:t>
            </a:r>
            <a:fld id="{2BA117BB-D1EA-4EF3-92EE-58243B4A4EA7}" type="slidenum">
              <a:rPr kumimoji="0" lang="de-CH"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de-CH"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Picture 4" descr="C:\Users\bursa\Desktop\Mikrophon.jpg">
            <a:extLst>
              <a:ext uri="{FF2B5EF4-FFF2-40B4-BE49-F238E27FC236}">
                <a16:creationId xmlns:a16="http://schemas.microsoft.com/office/drawing/2014/main" xmlns="" id="{40305102-AC6C-42F1-96E6-E577BFFC8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3199" y="2420888"/>
            <a:ext cx="2403565" cy="3734303"/>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5">
            <a:extLst>
              <a:ext uri="{FF2B5EF4-FFF2-40B4-BE49-F238E27FC236}">
                <a16:creationId xmlns:a16="http://schemas.microsoft.com/office/drawing/2014/main" xmlns="" id="{F7393AEE-467B-4C21-9F46-3E10F0C93DD1}"/>
              </a:ext>
            </a:extLst>
          </p:cNvPr>
          <p:cNvSpPr>
            <a:spLocks noGrp="1"/>
          </p:cNvSpPr>
          <p:nvPr>
            <p:ph type="title"/>
          </p:nvPr>
        </p:nvSpPr>
        <p:spPr>
          <a:xfrm>
            <a:off x="1330352" y="1095752"/>
            <a:ext cx="6356412" cy="946677"/>
          </a:xfrm>
        </p:spPr>
        <p:txBody>
          <a:bodyPr>
            <a:normAutofit fontScale="90000"/>
          </a:bodyPr>
          <a:lstStyle/>
          <a:p>
            <a:r>
              <a:rPr lang="de-CH" dirty="0"/>
              <a:t>Offenes Mikro / Fragen</a:t>
            </a:r>
            <a:br>
              <a:rPr lang="de-CH" dirty="0"/>
            </a:br>
            <a:r>
              <a:rPr lang="de-CH" b="0" i="1" dirty="0">
                <a:solidFill>
                  <a:schemeClr val="tx1">
                    <a:lumMod val="65000"/>
                    <a:lumOff val="35000"/>
                  </a:schemeClr>
                </a:solidFill>
              </a:rPr>
              <a:t>Micro ouvert / Question</a:t>
            </a:r>
            <a:r>
              <a:rPr lang="de-CH" b="0" dirty="0">
                <a:solidFill>
                  <a:schemeClr val="tx1">
                    <a:lumMod val="65000"/>
                    <a:lumOff val="35000"/>
                  </a:schemeClr>
                </a:solidFill>
              </a:rPr>
              <a:t/>
            </a:r>
            <a:br>
              <a:rPr lang="de-CH" b="0" dirty="0">
                <a:solidFill>
                  <a:schemeClr val="tx1">
                    <a:lumMod val="65000"/>
                    <a:lumOff val="35000"/>
                  </a:schemeClr>
                </a:solidFill>
              </a:rPr>
            </a:br>
            <a:endParaRPr lang="de-CH" b="0" dirty="0">
              <a:solidFill>
                <a:schemeClr val="tx1">
                  <a:lumMod val="65000"/>
                  <a:lumOff val="35000"/>
                </a:schemeClr>
              </a:solidFill>
            </a:endParaRPr>
          </a:p>
        </p:txBody>
      </p:sp>
    </p:spTree>
    <p:extLst>
      <p:ext uri="{BB962C8B-B14F-4D97-AF65-F5344CB8AC3E}">
        <p14:creationId xmlns:p14="http://schemas.microsoft.com/office/powerpoint/2010/main" val="533508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2261945"/>
            <a:ext cx="7772400" cy="1470025"/>
          </a:xfrm>
        </p:spPr>
        <p:txBody>
          <a:bodyPr>
            <a:normAutofit/>
          </a:bodyPr>
          <a:lstStyle/>
          <a:p>
            <a:r>
              <a:rPr lang="de-CH" sz="3600" spc="1000" dirty="0"/>
              <a:t>Herzlich Dank</a:t>
            </a:r>
            <a:br>
              <a:rPr lang="de-CH" sz="3600" spc="1000" dirty="0"/>
            </a:br>
            <a:r>
              <a:rPr lang="de-CH" sz="3600" i="1" spc="1000" dirty="0">
                <a:solidFill>
                  <a:schemeClr val="tx1">
                    <a:lumMod val="75000"/>
                    <a:lumOff val="25000"/>
                  </a:schemeClr>
                </a:solidFill>
              </a:rPr>
              <a:t>merci </a:t>
            </a:r>
            <a:r>
              <a:rPr lang="de-CH" sz="3600" i="1" spc="1000" dirty="0" err="1">
                <a:solidFill>
                  <a:schemeClr val="tx1">
                    <a:lumMod val="75000"/>
                    <a:lumOff val="25000"/>
                  </a:schemeClr>
                </a:solidFill>
              </a:rPr>
              <a:t>beaucoup</a:t>
            </a:r>
            <a:endParaRPr lang="de-CH" sz="3600" i="1" spc="1000" dirty="0">
              <a:solidFill>
                <a:schemeClr val="tx1">
                  <a:lumMod val="75000"/>
                  <a:lumOff val="25000"/>
                </a:schemeClr>
              </a:solidFill>
            </a:endParaRPr>
          </a:p>
        </p:txBody>
      </p:sp>
      <p:pic>
        <p:nvPicPr>
          <p:cNvPr id="4" name="Grafik 3">
            <a:extLst>
              <a:ext uri="{FF2B5EF4-FFF2-40B4-BE49-F238E27FC236}">
                <a16:creationId xmlns:a16="http://schemas.microsoft.com/office/drawing/2014/main" xmlns="" id="{12632897-5D9C-47F7-A3E7-4D84928CEBE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188640"/>
            <a:ext cx="4981575" cy="895351"/>
          </a:xfrm>
          <a:prstGeom prst="rect">
            <a:avLst/>
          </a:prstGeom>
          <a:noFill/>
          <a:ln>
            <a:noFill/>
          </a:ln>
        </p:spPr>
      </p:pic>
      <p:sp>
        <p:nvSpPr>
          <p:cNvPr id="7" name="Untertitel 6">
            <a:extLst>
              <a:ext uri="{FF2B5EF4-FFF2-40B4-BE49-F238E27FC236}">
                <a16:creationId xmlns:a16="http://schemas.microsoft.com/office/drawing/2014/main" xmlns="" id="{9C1909F2-43AD-4ACC-BF6B-606C4C6F5257}"/>
              </a:ext>
            </a:extLst>
          </p:cNvPr>
          <p:cNvSpPr txBox="1">
            <a:spLocks noGrp="1"/>
          </p:cNvSpPr>
          <p:nvPr>
            <p:ph type="subTitle" idx="1"/>
          </p:nvPr>
        </p:nvSpPr>
        <p:spPr>
          <a:xfrm>
            <a:off x="304800" y="4437115"/>
            <a:ext cx="8534400" cy="1040285"/>
          </a:xfrm>
          <a:prstGeom prst="rect">
            <a:avLst/>
          </a:prstGeom>
          <a:noFill/>
        </p:spPr>
        <p:txBody>
          <a:bodyPr wrap="square" rtlCol="0">
            <a:spAutoFit/>
          </a:bodyPr>
          <a:lstStyle/>
          <a:p>
            <a:r>
              <a:rPr lang="de-CH" sz="2800" dirty="0">
                <a:solidFill>
                  <a:schemeClr val="tx1">
                    <a:lumMod val="75000"/>
                    <a:lumOff val="25000"/>
                  </a:schemeClr>
                </a:solidFill>
              </a:rPr>
              <a:t>Jetzt: Einladung zum gemeinsamen Apéro </a:t>
            </a:r>
            <a:r>
              <a:rPr lang="de-CH" sz="2800" dirty="0" err="1">
                <a:solidFill>
                  <a:schemeClr val="tx1">
                    <a:lumMod val="75000"/>
                    <a:lumOff val="25000"/>
                  </a:schemeClr>
                </a:solidFill>
              </a:rPr>
              <a:t>riche</a:t>
            </a:r>
            <a:endParaRPr lang="de-CH" sz="2800" dirty="0">
              <a:solidFill>
                <a:schemeClr val="tx1">
                  <a:lumMod val="75000"/>
                  <a:lumOff val="25000"/>
                </a:schemeClr>
              </a:solidFill>
            </a:endParaRPr>
          </a:p>
          <a:p>
            <a:r>
              <a:rPr lang="de-CH" sz="2800" i="1" dirty="0" err="1">
                <a:solidFill>
                  <a:schemeClr val="tx1">
                    <a:lumMod val="75000"/>
                    <a:lumOff val="25000"/>
                  </a:schemeClr>
                </a:solidFill>
              </a:rPr>
              <a:t>Maintenant</a:t>
            </a:r>
            <a:r>
              <a:rPr lang="de-CH" sz="2800" i="1" dirty="0">
                <a:solidFill>
                  <a:schemeClr val="tx1">
                    <a:lumMod val="75000"/>
                    <a:lumOff val="25000"/>
                  </a:schemeClr>
                </a:solidFill>
              </a:rPr>
              <a:t>: Invitation à </a:t>
            </a:r>
            <a:r>
              <a:rPr lang="de-CH" sz="2800" i="1" dirty="0" err="1">
                <a:solidFill>
                  <a:schemeClr val="tx1">
                    <a:lumMod val="75000"/>
                    <a:lumOff val="25000"/>
                  </a:schemeClr>
                </a:solidFill>
              </a:rPr>
              <a:t>l’apéro</a:t>
            </a:r>
            <a:r>
              <a:rPr lang="de-CH" sz="2800" i="1" dirty="0">
                <a:solidFill>
                  <a:schemeClr val="tx1">
                    <a:lumMod val="75000"/>
                    <a:lumOff val="25000"/>
                  </a:schemeClr>
                </a:solidFill>
              </a:rPr>
              <a:t> </a:t>
            </a:r>
            <a:r>
              <a:rPr lang="de-CH" sz="2800" i="1" dirty="0" err="1">
                <a:solidFill>
                  <a:schemeClr val="tx1">
                    <a:lumMod val="75000"/>
                    <a:lumOff val="25000"/>
                  </a:schemeClr>
                </a:solidFill>
              </a:rPr>
              <a:t>riche</a:t>
            </a:r>
            <a:r>
              <a:rPr lang="de-CH" sz="2800" i="1" dirty="0">
                <a:solidFill>
                  <a:schemeClr val="tx1">
                    <a:lumMod val="75000"/>
                    <a:lumOff val="25000"/>
                  </a:schemeClr>
                </a:solidFill>
              </a:rPr>
              <a:t> </a:t>
            </a:r>
          </a:p>
        </p:txBody>
      </p:sp>
    </p:spTree>
    <p:extLst>
      <p:ext uri="{BB962C8B-B14F-4D97-AF65-F5344CB8AC3E}">
        <p14:creationId xmlns:p14="http://schemas.microsoft.com/office/powerpoint/2010/main" val="3157158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563894" y="2276872"/>
            <a:ext cx="184731" cy="369332"/>
          </a:xfrm>
          <a:prstGeom prst="rect">
            <a:avLst/>
          </a:prstGeom>
          <a:noFill/>
        </p:spPr>
        <p:txBody>
          <a:bodyPr wrap="none" rtlCol="0">
            <a:spAutoFit/>
          </a:bodyPr>
          <a:lstStyle/>
          <a:p>
            <a:endParaRPr lang="de-CH"/>
          </a:p>
        </p:txBody>
      </p:sp>
      <p:sp>
        <p:nvSpPr>
          <p:cNvPr id="2" name="Textfeld 1"/>
          <p:cNvSpPr txBox="1"/>
          <p:nvPr/>
        </p:nvSpPr>
        <p:spPr>
          <a:xfrm>
            <a:off x="323528" y="3140968"/>
            <a:ext cx="2223686" cy="523220"/>
          </a:xfrm>
          <a:prstGeom prst="rect">
            <a:avLst/>
          </a:prstGeom>
          <a:noFill/>
        </p:spPr>
        <p:txBody>
          <a:bodyPr wrap="none" rtlCol="0">
            <a:spAutoFit/>
          </a:bodyPr>
          <a:lstStyle/>
          <a:p>
            <a:r>
              <a:rPr lang="de-CH" sz="2800" dirty="0">
                <a:solidFill>
                  <a:schemeClr val="tx1">
                    <a:lumMod val="75000"/>
                    <a:lumOff val="25000"/>
                  </a:schemeClr>
                </a:solidFill>
                <a:latin typeface="Arial" panose="020B0604020202020204" pitchFamily="34" charset="0"/>
                <a:cs typeface="Arial" panose="020B0604020202020204" pitchFamily="34" charset="0"/>
              </a:rPr>
              <a:t>Marc Steiner</a:t>
            </a:r>
          </a:p>
        </p:txBody>
      </p:sp>
      <p:sp>
        <p:nvSpPr>
          <p:cNvPr id="3" name="Textfeld 2"/>
          <p:cNvSpPr txBox="1"/>
          <p:nvPr/>
        </p:nvSpPr>
        <p:spPr>
          <a:xfrm>
            <a:off x="2627784" y="5710026"/>
            <a:ext cx="7114027" cy="646331"/>
          </a:xfrm>
          <a:prstGeom prst="rect">
            <a:avLst/>
          </a:prstGeom>
          <a:noFill/>
        </p:spPr>
        <p:txBody>
          <a:bodyPr wrap="square" rtlCol="0">
            <a:spAutoFit/>
          </a:bodyPr>
          <a:lstStyle/>
          <a:p>
            <a:pPr algn="ctr"/>
            <a:r>
              <a:rPr lang="de-CH" dirty="0">
                <a:latin typeface="Arial" panose="020B0604020202020204" pitchFamily="34" charset="0"/>
                <a:cs typeface="Arial" panose="020B0604020202020204" pitchFamily="34" charset="0"/>
              </a:rPr>
              <a:t>Bundesverwaltungsrichter</a:t>
            </a:r>
            <a:br>
              <a:rPr lang="de-CH" dirty="0">
                <a:latin typeface="Arial" panose="020B0604020202020204" pitchFamily="34" charset="0"/>
                <a:cs typeface="Arial" panose="020B0604020202020204" pitchFamily="34" charset="0"/>
              </a:rPr>
            </a:br>
            <a:r>
              <a:rPr lang="fr-CH" i="1" dirty="0">
                <a:latin typeface="Arial" panose="020B0604020202020204" pitchFamily="34" charset="0"/>
                <a:cs typeface="Arial" panose="020B0604020202020204" pitchFamily="34" charset="0"/>
              </a:rPr>
              <a:t>juge au Tribunal administratif fédéral</a:t>
            </a:r>
            <a:endParaRPr lang="de-CH" i="1"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xmlns="" id="{34BF2144-184A-4338-B2CB-0FBE41C3E6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54" y="1700813"/>
            <a:ext cx="2536383" cy="3788105"/>
          </a:xfrm>
          <a:prstGeom prst="rect">
            <a:avLst/>
          </a:prstGeom>
        </p:spPr>
      </p:pic>
    </p:spTree>
    <p:extLst>
      <p:ext uri="{BB962C8B-B14F-4D97-AF65-F5344CB8AC3E}">
        <p14:creationId xmlns:p14="http://schemas.microsoft.com/office/powerpoint/2010/main" val="712198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xmlns="" id="{1F991CF5-AF0E-4F2C-B6AD-70448540C11D}"/>
              </a:ext>
            </a:extLst>
          </p:cNvPr>
          <p:cNvSpPr>
            <a:spLocks noGrp="1"/>
          </p:cNvSpPr>
          <p:nvPr>
            <p:ph type="dt" sz="quarter" idx="10"/>
          </p:nvPr>
        </p:nvSpPr>
        <p:spPr>
          <a:xfrm>
            <a:off x="3203575" y="6153150"/>
            <a:ext cx="4826000" cy="581025"/>
          </a:xfrm>
        </p:spPr>
        <p:txBody>
          <a:bodyPr/>
          <a:lstStyle/>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800" b="0" i="0" u="none" strike="noStrike" kern="1200" cap="none" spc="0" normalizeH="0" baseline="0" noProof="0" dirty="0">
                <a:ln>
                  <a:noFill/>
                </a:ln>
                <a:solidFill>
                  <a:srgbClr val="000000"/>
                </a:solidFill>
                <a:effectLst/>
                <a:uLnTx/>
                <a:uFillTx/>
                <a:latin typeface="Arial"/>
                <a:ea typeface="+mn-ea"/>
                <a:cs typeface="Arial Unicode MS" charset="0"/>
              </a:rPr>
              <a:t>Berne / le 30 </a:t>
            </a:r>
            <a:r>
              <a:rPr kumimoji="0" lang="en-GB" sz="1800" b="0" i="0" u="none" strike="noStrike" kern="1200" cap="none" spc="0" normalizeH="0" baseline="0" noProof="0" dirty="0" err="1">
                <a:ln>
                  <a:noFill/>
                </a:ln>
                <a:solidFill>
                  <a:srgbClr val="000000"/>
                </a:solidFill>
                <a:effectLst/>
                <a:uLnTx/>
                <a:uFillTx/>
                <a:latin typeface="Arial"/>
                <a:ea typeface="+mn-ea"/>
                <a:cs typeface="Arial Unicode MS" charset="0"/>
              </a:rPr>
              <a:t>mai</a:t>
            </a:r>
            <a:r>
              <a:rPr kumimoji="0" lang="en-GB" sz="1800" b="0" i="0" u="none" strike="noStrike" kern="1200" cap="none" spc="0" normalizeH="0" baseline="0" noProof="0">
                <a:ln>
                  <a:noFill/>
                </a:ln>
                <a:solidFill>
                  <a:srgbClr val="000000"/>
                </a:solidFill>
                <a:effectLst/>
                <a:uLnTx/>
                <a:uFillTx/>
                <a:latin typeface="Arial"/>
                <a:ea typeface="+mn-ea"/>
                <a:cs typeface="Arial Unicode MS" charset="0"/>
              </a:rPr>
              <a:t> </a:t>
            </a:r>
            <a:r>
              <a:rPr kumimoji="0" lang="en-GB" sz="1800" b="0" i="0" u="none" strike="noStrike" kern="1200" cap="none" spc="0" normalizeH="0" baseline="0" noProof="0" dirty="0">
                <a:ln>
                  <a:noFill/>
                </a:ln>
                <a:solidFill>
                  <a:srgbClr val="000000"/>
                </a:solidFill>
                <a:effectLst/>
                <a:uLnTx/>
                <a:uFillTx/>
                <a:latin typeface="Arial"/>
                <a:ea typeface="+mn-ea"/>
                <a:cs typeface="Arial Unicode MS" charset="0"/>
              </a:rPr>
              <a:t>2018</a:t>
            </a: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p:txBody>
      </p:sp>
      <p:sp>
        <p:nvSpPr>
          <p:cNvPr id="16388" name="Text Box 1">
            <a:extLst>
              <a:ext uri="{FF2B5EF4-FFF2-40B4-BE49-F238E27FC236}">
                <a16:creationId xmlns:a16="http://schemas.microsoft.com/office/drawing/2014/main" xmlns="" id="{D717AE95-E2B7-4226-81FB-DDE8C1EEFCCD}"/>
              </a:ext>
            </a:extLst>
          </p:cNvPr>
          <p:cNvSpPr txBox="1">
            <a:spLocks noChangeArrowheads="1"/>
          </p:cNvSpPr>
          <p:nvPr/>
        </p:nvSpPr>
        <p:spPr bwMode="auto">
          <a:xfrm>
            <a:off x="360363" y="0"/>
            <a:ext cx="7920037"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de-DE" altLang="de-DE" sz="4400" b="1" i="0" u="none" strike="noStrike" kern="1200" cap="none" spc="0" normalizeH="0" baseline="0" noProof="0">
                <a:ln>
                  <a:noFill/>
                </a:ln>
                <a:solidFill>
                  <a:srgbClr val="94006B"/>
                </a:solidFill>
                <a:effectLst/>
                <a:uLnTx/>
                <a:uFillTx/>
                <a:latin typeface="Century Gothic" panose="020B0502020202020204" pitchFamily="34" charset="0"/>
                <a:ea typeface="Arial Unicode MS" panose="020B0604020202020204" pitchFamily="34" charset="-128"/>
                <a:cs typeface="Arial Unicode MS" panose="020B0604020202020204" pitchFamily="34" charset="-128"/>
              </a:rPr>
              <a:t>     </a:t>
            </a:r>
          </a:p>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de-DE" altLang="de-DE" sz="4400" b="1" i="0" u="none" strike="noStrike" kern="1200" cap="none" spc="0" normalizeH="0" baseline="0" noProof="0">
                <a:ln>
                  <a:noFill/>
                </a:ln>
                <a:solidFill>
                  <a:srgbClr val="94006B"/>
                </a:solidFill>
                <a:effectLst/>
                <a:uLnTx/>
                <a:uFillTx/>
                <a:latin typeface="Century Gothic" panose="020B0502020202020204" pitchFamily="34" charset="0"/>
                <a:ea typeface="Arial Unicode MS" panose="020B0604020202020204" pitchFamily="34" charset="-128"/>
                <a:cs typeface="Arial Unicode MS" panose="020B0604020202020204" pitchFamily="34" charset="-128"/>
              </a:rPr>
              <a:t>La concurrence basée sur la qualité dans les marchés publics comme thème de la révision de la LMP</a:t>
            </a:r>
          </a:p>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de-DE" altLang="de-DE" sz="24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de-DE" altLang="de-DE" sz="24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de-DE" altLang="de-DE" sz="24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Marc Steiner,</a:t>
            </a:r>
          </a:p>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de-DE" altLang="de-DE" sz="24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Juge au Tribunal administratif fédéral*</a:t>
            </a:r>
          </a:p>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de-DE" altLang="de-DE" sz="24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de-DE" altLang="de-DE" sz="24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t>
            </a:r>
            <a:r>
              <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Le conférencier exprime son opinion personnelle.</a:t>
            </a:r>
          </a:p>
        </p:txBody>
      </p:sp>
    </p:spTree>
    <p:extLst>
      <p:ext uri="{BB962C8B-B14F-4D97-AF65-F5344CB8AC3E}">
        <p14:creationId xmlns:p14="http://schemas.microsoft.com/office/powerpoint/2010/main" val="905153182"/>
      </p:ext>
    </p:extLst>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a:extLst>
              <a:ext uri="{FF2B5EF4-FFF2-40B4-BE49-F238E27FC236}">
                <a16:creationId xmlns:a16="http://schemas.microsoft.com/office/drawing/2014/main" xmlns="" id="{9460C1BB-5705-40EE-8F59-F9229DB487B8}"/>
              </a:ext>
            </a:extLst>
          </p:cNvPr>
          <p:cNvSpPr>
            <a:spLocks noGrp="1"/>
          </p:cNvSpPr>
          <p:nvPr>
            <p:ph type="dt" sz="quarter" idx="10"/>
          </p:nvPr>
        </p:nvSpPr>
        <p:spPr>
          <a:xfrm>
            <a:off x="3203575" y="6165850"/>
            <a:ext cx="4681538" cy="581025"/>
          </a:xfrm>
        </p:spPr>
        <p:txBody>
          <a:bodyPr/>
          <a:lstStyle/>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800" b="0" i="0" u="none" strike="noStrike" kern="1200" cap="none" spc="0" normalizeH="0" baseline="0" noProof="0">
                <a:ln>
                  <a:noFill/>
                </a:ln>
                <a:solidFill>
                  <a:srgbClr val="000000"/>
                </a:solidFill>
                <a:effectLst/>
                <a:uLnTx/>
                <a:uFillTx/>
                <a:latin typeface="Arial"/>
                <a:ea typeface="+mn-ea"/>
                <a:cs typeface="Arial Unicode MS" charset="0"/>
              </a:rPr>
              <a:t>Berne / 30 mai </a:t>
            </a:r>
            <a:r>
              <a:rPr kumimoji="0" lang="en-GB" sz="1800" b="0" i="0" u="none" strike="noStrike" kern="1200" cap="none" spc="0" normalizeH="0" baseline="0" noProof="0" dirty="0">
                <a:ln>
                  <a:noFill/>
                </a:ln>
                <a:solidFill>
                  <a:srgbClr val="000000"/>
                </a:solidFill>
                <a:effectLst/>
                <a:uLnTx/>
                <a:uFillTx/>
                <a:latin typeface="Arial"/>
                <a:ea typeface="+mn-ea"/>
                <a:cs typeface="Arial Unicode MS" charset="0"/>
              </a:rPr>
              <a:t>2018</a:t>
            </a: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p:txBody>
      </p:sp>
      <p:sp>
        <p:nvSpPr>
          <p:cNvPr id="4097" name="Rectangle 1">
            <a:extLst>
              <a:ext uri="{FF2B5EF4-FFF2-40B4-BE49-F238E27FC236}">
                <a16:creationId xmlns:a16="http://schemas.microsoft.com/office/drawing/2014/main" xmlns="" id="{D49D67F4-511D-446D-B727-43245F193C4C}"/>
              </a:ext>
            </a:extLst>
          </p:cNvPr>
          <p:cNvSpPr>
            <a:spLocks noGrp="1" noChangeArrowheads="1"/>
          </p:cNvSpPr>
          <p:nvPr>
            <p:ph type="subTitle"/>
          </p:nvPr>
        </p:nvSpPr>
        <p:spPr>
          <a:xfrm>
            <a:off x="830263" y="1700213"/>
            <a:ext cx="7416800" cy="4589462"/>
          </a:xfrm>
        </p:spPr>
        <p:txBody>
          <a:bodyPr/>
          <a:lstStyle/>
          <a:p>
            <a:pPr marL="342900" indent="-342900" eaLnBrk="1" hangingPunct="1">
              <a:lnSpc>
                <a:spcPts val="3500"/>
              </a:lnSpc>
              <a:buFont typeface="Times New Roman" pitchFamily="16" charset="0"/>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b="0" dirty="0">
                <a:solidFill>
                  <a:srgbClr val="000000"/>
                </a:solidFill>
                <a:latin typeface="Arial" charset="0"/>
                <a:ea typeface="+mj-ea"/>
              </a:rPr>
              <a:t> -  La nouvelle l</a:t>
            </a:r>
            <a:r>
              <a:rPr lang="fr-CH" sz="2200" b="0" dirty="0" err="1">
                <a:solidFill>
                  <a:srgbClr val="000000"/>
                </a:solidFill>
                <a:latin typeface="Arial" charset="0"/>
                <a:ea typeface="+mj-ea"/>
              </a:rPr>
              <a:t>égislation</a:t>
            </a:r>
            <a:r>
              <a:rPr lang="fr-CH" sz="2200" b="0" dirty="0">
                <a:solidFill>
                  <a:srgbClr val="000000"/>
                </a:solidFill>
                <a:latin typeface="Arial" charset="0"/>
                <a:ea typeface="+mj-ea"/>
              </a:rPr>
              <a:t> de l’UE relative aux marchés publics vise un mouvement du prix le plus bas vers le meilleur rapport prix/prestation.</a:t>
            </a:r>
            <a:endParaRPr lang="en-GB" sz="2200" b="0" dirty="0">
              <a:solidFill>
                <a:srgbClr val="000000"/>
              </a:solidFill>
              <a:latin typeface="Arial" charset="0"/>
              <a:ea typeface="+mj-ea"/>
            </a:endParaRPr>
          </a:p>
          <a:p>
            <a:pPr marL="342900" indent="-342900" eaLnBrk="1" hangingPunct="1">
              <a:lnSpc>
                <a:spcPts val="3500"/>
              </a:lnSpc>
              <a:buFontTx/>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b="0" dirty="0" err="1">
                <a:solidFill>
                  <a:srgbClr val="000000"/>
                </a:solidFill>
                <a:latin typeface="Arial" charset="0"/>
                <a:ea typeface="+mj-ea"/>
              </a:rPr>
              <a:t>Dans</a:t>
            </a:r>
            <a:r>
              <a:rPr lang="en-GB" sz="2200" b="0" dirty="0">
                <a:solidFill>
                  <a:srgbClr val="000000"/>
                </a:solidFill>
                <a:latin typeface="Arial" charset="0"/>
                <a:ea typeface="+mj-ea"/>
              </a:rPr>
              <a:t> </a:t>
            </a:r>
            <a:r>
              <a:rPr lang="en-GB" sz="2200" b="0" dirty="0" err="1">
                <a:solidFill>
                  <a:srgbClr val="000000"/>
                </a:solidFill>
                <a:latin typeface="Arial" charset="0"/>
                <a:ea typeface="+mj-ea"/>
              </a:rPr>
              <a:t>sa</a:t>
            </a:r>
            <a:r>
              <a:rPr lang="en-GB" sz="2200" b="0" dirty="0">
                <a:solidFill>
                  <a:srgbClr val="000000"/>
                </a:solidFill>
                <a:latin typeface="Arial" charset="0"/>
                <a:ea typeface="+mj-ea"/>
              </a:rPr>
              <a:t> </a:t>
            </a:r>
            <a:r>
              <a:rPr lang="en-GB" sz="2200" b="0" dirty="0" err="1">
                <a:solidFill>
                  <a:srgbClr val="000000"/>
                </a:solidFill>
                <a:latin typeface="Arial" charset="0"/>
                <a:ea typeface="+mj-ea"/>
              </a:rPr>
              <a:t>définition</a:t>
            </a:r>
            <a:r>
              <a:rPr lang="en-GB" sz="2200" b="0" dirty="0">
                <a:solidFill>
                  <a:srgbClr val="000000"/>
                </a:solidFill>
                <a:latin typeface="Arial" charset="0"/>
                <a:ea typeface="+mj-ea"/>
              </a:rPr>
              <a:t> de </a:t>
            </a:r>
            <a:r>
              <a:rPr lang="en-GB" sz="2200" b="0" dirty="0" err="1">
                <a:solidFill>
                  <a:srgbClr val="000000"/>
                </a:solidFill>
                <a:latin typeface="Arial" charset="0"/>
                <a:ea typeface="+mj-ea"/>
              </a:rPr>
              <a:t>l’offre</a:t>
            </a:r>
            <a:r>
              <a:rPr lang="en-GB" sz="2200" b="0" dirty="0">
                <a:solidFill>
                  <a:srgbClr val="000000"/>
                </a:solidFill>
                <a:latin typeface="Arial" charset="0"/>
                <a:ea typeface="+mj-ea"/>
              </a:rPr>
              <a:t> la plus </a:t>
            </a:r>
            <a:r>
              <a:rPr lang="en-GB" sz="2200" b="0" dirty="0" err="1">
                <a:solidFill>
                  <a:srgbClr val="000000"/>
                </a:solidFill>
                <a:latin typeface="Arial" charset="0"/>
                <a:ea typeface="+mj-ea"/>
              </a:rPr>
              <a:t>avantageuse</a:t>
            </a:r>
            <a:r>
              <a:rPr lang="en-GB" sz="2200" b="0" dirty="0">
                <a:solidFill>
                  <a:srgbClr val="000000"/>
                </a:solidFill>
                <a:latin typeface="Arial" charset="0"/>
              </a:rPr>
              <a:t> </a:t>
            </a:r>
            <a:r>
              <a:rPr lang="en-GB" sz="2200" b="0" dirty="0" err="1">
                <a:solidFill>
                  <a:srgbClr val="000000"/>
                </a:solidFill>
                <a:latin typeface="Arial" charset="0"/>
              </a:rPr>
              <a:t>économiquement</a:t>
            </a:r>
            <a:r>
              <a:rPr lang="en-GB" sz="2200" b="0" dirty="0">
                <a:solidFill>
                  <a:srgbClr val="000000"/>
                </a:solidFill>
                <a:latin typeface="Arial" charset="0"/>
                <a:ea typeface="+mj-ea"/>
              </a:rPr>
              <a:t>, le droit </a:t>
            </a:r>
            <a:r>
              <a:rPr lang="en-GB" sz="2200" b="0" dirty="0" err="1">
                <a:solidFill>
                  <a:srgbClr val="000000"/>
                </a:solidFill>
                <a:latin typeface="Arial" charset="0"/>
                <a:ea typeface="+mj-ea"/>
              </a:rPr>
              <a:t>suisse</a:t>
            </a:r>
            <a:r>
              <a:rPr lang="en-GB" sz="2200" b="0" dirty="0">
                <a:solidFill>
                  <a:srgbClr val="000000"/>
                </a:solidFill>
                <a:latin typeface="Arial" charset="0"/>
                <a:ea typeface="+mj-ea"/>
              </a:rPr>
              <a:t> </a:t>
            </a:r>
            <a:r>
              <a:rPr lang="en-GB" sz="2200" b="0" dirty="0" err="1">
                <a:solidFill>
                  <a:srgbClr val="000000"/>
                </a:solidFill>
                <a:latin typeface="Arial" charset="0"/>
                <a:ea typeface="+mj-ea"/>
              </a:rPr>
              <a:t>actuel</a:t>
            </a:r>
            <a:r>
              <a:rPr lang="en-GB" sz="2200" b="0" dirty="0">
                <a:solidFill>
                  <a:srgbClr val="000000"/>
                </a:solidFill>
                <a:latin typeface="Arial" charset="0"/>
                <a:ea typeface="+mj-ea"/>
              </a:rPr>
              <a:t> en </a:t>
            </a:r>
            <a:r>
              <a:rPr lang="en-GB" sz="2200" b="0" dirty="0" err="1">
                <a:solidFill>
                  <a:srgbClr val="000000"/>
                </a:solidFill>
                <a:latin typeface="Arial" charset="0"/>
                <a:ea typeface="+mj-ea"/>
              </a:rPr>
              <a:t>matière</a:t>
            </a:r>
            <a:r>
              <a:rPr lang="en-GB" sz="2200" b="0" dirty="0">
                <a:solidFill>
                  <a:srgbClr val="000000"/>
                </a:solidFill>
                <a:latin typeface="Arial" charset="0"/>
                <a:ea typeface="+mj-ea"/>
              </a:rPr>
              <a:t> de </a:t>
            </a:r>
            <a:r>
              <a:rPr lang="en-GB" sz="2200" b="0" dirty="0" err="1">
                <a:solidFill>
                  <a:srgbClr val="000000"/>
                </a:solidFill>
                <a:latin typeface="Arial" charset="0"/>
                <a:ea typeface="+mj-ea"/>
              </a:rPr>
              <a:t>marchés</a:t>
            </a:r>
            <a:r>
              <a:rPr lang="en-GB" sz="2200" b="0" dirty="0">
                <a:solidFill>
                  <a:srgbClr val="000000"/>
                </a:solidFill>
                <a:latin typeface="Arial" charset="0"/>
                <a:ea typeface="+mj-ea"/>
              </a:rPr>
              <a:t> publics </a:t>
            </a:r>
            <a:r>
              <a:rPr lang="en-GB" sz="2200" b="0" dirty="0" err="1">
                <a:solidFill>
                  <a:srgbClr val="000000"/>
                </a:solidFill>
                <a:latin typeface="Arial" charset="0"/>
                <a:ea typeface="+mj-ea"/>
              </a:rPr>
              <a:t>est</a:t>
            </a:r>
            <a:r>
              <a:rPr lang="en-GB" sz="2200" b="0" dirty="0">
                <a:solidFill>
                  <a:srgbClr val="000000"/>
                </a:solidFill>
                <a:latin typeface="Arial" charset="0"/>
                <a:ea typeface="+mj-ea"/>
              </a:rPr>
              <a:t> </a:t>
            </a:r>
            <a:r>
              <a:rPr lang="en-GB" sz="2200" b="0" dirty="0" err="1">
                <a:solidFill>
                  <a:srgbClr val="000000"/>
                </a:solidFill>
                <a:latin typeface="Arial" charset="0"/>
                <a:ea typeface="+mj-ea"/>
              </a:rPr>
              <a:t>fondamentalement</a:t>
            </a:r>
            <a:r>
              <a:rPr lang="en-GB" sz="2200" b="0" dirty="0">
                <a:solidFill>
                  <a:srgbClr val="000000"/>
                </a:solidFill>
                <a:latin typeface="Arial" charset="0"/>
                <a:ea typeface="+mj-ea"/>
              </a:rPr>
              <a:t> </a:t>
            </a:r>
            <a:r>
              <a:rPr lang="en-GB" sz="2200" b="0" dirty="0" err="1">
                <a:solidFill>
                  <a:srgbClr val="000000"/>
                </a:solidFill>
                <a:latin typeface="Arial" charset="0"/>
                <a:ea typeface="+mj-ea"/>
              </a:rPr>
              <a:t>basé</a:t>
            </a:r>
            <a:r>
              <a:rPr lang="en-GB" sz="2200" b="0" dirty="0">
                <a:solidFill>
                  <a:srgbClr val="000000"/>
                </a:solidFill>
                <a:latin typeface="Arial" charset="0"/>
                <a:ea typeface="+mj-ea"/>
              </a:rPr>
              <a:t> sur la </a:t>
            </a:r>
            <a:r>
              <a:rPr lang="en-GB" sz="2200" b="0" dirty="0" err="1">
                <a:solidFill>
                  <a:srgbClr val="000000"/>
                </a:solidFill>
                <a:latin typeface="Arial" charset="0"/>
                <a:ea typeface="+mj-ea"/>
              </a:rPr>
              <a:t>qualité</a:t>
            </a:r>
            <a:r>
              <a:rPr lang="en-GB" sz="2200" b="0" dirty="0">
                <a:solidFill>
                  <a:srgbClr val="000000"/>
                </a:solidFill>
                <a:latin typeface="Arial" charset="0"/>
                <a:ea typeface="+mj-ea"/>
              </a:rPr>
              <a:t>; le </a:t>
            </a:r>
            <a:r>
              <a:rPr lang="en-GB" sz="2200" b="0" dirty="0" err="1">
                <a:solidFill>
                  <a:srgbClr val="000000"/>
                </a:solidFill>
                <a:latin typeface="Arial" charset="0"/>
                <a:ea typeface="+mj-ea"/>
              </a:rPr>
              <a:t>problème</a:t>
            </a:r>
            <a:r>
              <a:rPr lang="en-GB" sz="2200" b="0" dirty="0">
                <a:solidFill>
                  <a:srgbClr val="000000"/>
                </a:solidFill>
                <a:latin typeface="Arial" charset="0"/>
                <a:ea typeface="+mj-ea"/>
              </a:rPr>
              <a:t> </a:t>
            </a:r>
            <a:r>
              <a:rPr lang="en-GB" sz="2200" b="0" dirty="0" err="1">
                <a:solidFill>
                  <a:srgbClr val="000000"/>
                </a:solidFill>
                <a:latin typeface="Arial" charset="0"/>
                <a:ea typeface="+mj-ea"/>
              </a:rPr>
              <a:t>réside</a:t>
            </a:r>
            <a:r>
              <a:rPr lang="en-GB" sz="2200" b="0" dirty="0">
                <a:solidFill>
                  <a:srgbClr val="000000"/>
                </a:solidFill>
                <a:latin typeface="Arial" charset="0"/>
                <a:ea typeface="+mj-ea"/>
              </a:rPr>
              <a:t> </a:t>
            </a:r>
            <a:r>
              <a:rPr lang="en-GB" sz="2200" b="0" dirty="0" err="1">
                <a:solidFill>
                  <a:srgbClr val="000000"/>
                </a:solidFill>
                <a:latin typeface="Arial" charset="0"/>
                <a:ea typeface="+mj-ea"/>
              </a:rPr>
              <a:t>dans</a:t>
            </a:r>
            <a:r>
              <a:rPr lang="en-GB" sz="2200" b="0" dirty="0">
                <a:solidFill>
                  <a:srgbClr val="000000"/>
                </a:solidFill>
                <a:latin typeface="Arial" charset="0"/>
                <a:ea typeface="+mj-ea"/>
              </a:rPr>
              <a:t> la culture </a:t>
            </a:r>
            <a:r>
              <a:rPr lang="en-GB" sz="2200" b="0" dirty="0" err="1">
                <a:solidFill>
                  <a:srgbClr val="000000"/>
                </a:solidFill>
                <a:latin typeface="Arial" charset="0"/>
                <a:ea typeface="+mj-ea"/>
              </a:rPr>
              <a:t>d’adjudication</a:t>
            </a:r>
            <a:r>
              <a:rPr lang="en-GB" sz="2200" b="0" dirty="0">
                <a:solidFill>
                  <a:srgbClr val="000000"/>
                </a:solidFill>
                <a:latin typeface="Arial" charset="0"/>
                <a:ea typeface="+mj-ea"/>
              </a:rPr>
              <a:t>.</a:t>
            </a:r>
          </a:p>
          <a:p>
            <a:pPr marL="342900" indent="-342900" eaLnBrk="1" hangingPunct="1">
              <a:lnSpc>
                <a:spcPts val="3500"/>
              </a:lnSpc>
              <a:buFontTx/>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b="0" dirty="0">
                <a:solidFill>
                  <a:srgbClr val="000000"/>
                </a:solidFill>
                <a:latin typeface="Arial" charset="0"/>
                <a:ea typeface="+mj-ea"/>
              </a:rPr>
              <a:t>Les versions des art. 29 et 41 </a:t>
            </a:r>
            <a:r>
              <a:rPr lang="en-GB" sz="2200" b="0" dirty="0" err="1">
                <a:solidFill>
                  <a:srgbClr val="000000"/>
                </a:solidFill>
                <a:latin typeface="Arial" charset="0"/>
                <a:ea typeface="+mj-ea"/>
              </a:rPr>
              <a:t>selon</a:t>
            </a:r>
            <a:r>
              <a:rPr lang="en-GB" sz="2200" b="0" dirty="0">
                <a:solidFill>
                  <a:srgbClr val="000000"/>
                </a:solidFill>
                <a:latin typeface="Arial" charset="0"/>
                <a:ea typeface="+mj-ea"/>
              </a:rPr>
              <a:t> proposition de la commission CER-N </a:t>
            </a:r>
            <a:r>
              <a:rPr lang="en-GB" sz="2200" b="0" dirty="0" err="1">
                <a:solidFill>
                  <a:srgbClr val="000000"/>
                </a:solidFill>
                <a:latin typeface="Arial" charset="0"/>
                <a:ea typeface="+mj-ea"/>
              </a:rPr>
              <a:t>indiquent</a:t>
            </a:r>
            <a:r>
              <a:rPr lang="en-GB" sz="2200" b="0" dirty="0">
                <a:solidFill>
                  <a:srgbClr val="000000"/>
                </a:solidFill>
                <a:latin typeface="Arial" charset="0"/>
                <a:ea typeface="+mj-ea"/>
              </a:rPr>
              <a:t> </a:t>
            </a:r>
            <a:r>
              <a:rPr lang="en-GB" sz="2200" b="0" dirty="0" err="1">
                <a:solidFill>
                  <a:srgbClr val="000000"/>
                </a:solidFill>
                <a:latin typeface="Arial" charset="0"/>
                <a:ea typeface="+mj-ea"/>
              </a:rPr>
              <a:t>clairement</a:t>
            </a:r>
            <a:r>
              <a:rPr lang="en-GB" sz="2200" b="0" dirty="0">
                <a:solidFill>
                  <a:srgbClr val="000000"/>
                </a:solidFill>
                <a:latin typeface="Arial" charset="0"/>
                <a:ea typeface="+mj-ea"/>
              </a:rPr>
              <a:t> au </a:t>
            </a:r>
            <a:r>
              <a:rPr lang="en-GB" sz="2200" b="0" dirty="0" err="1">
                <a:solidFill>
                  <a:srgbClr val="000000"/>
                </a:solidFill>
                <a:latin typeface="Arial" charset="0"/>
                <a:ea typeface="+mj-ea"/>
              </a:rPr>
              <a:t>Conseil</a:t>
            </a:r>
            <a:r>
              <a:rPr lang="en-GB" sz="2200" b="0" dirty="0">
                <a:solidFill>
                  <a:srgbClr val="000000"/>
                </a:solidFill>
                <a:latin typeface="Arial" charset="0"/>
                <a:ea typeface="+mj-ea"/>
              </a:rPr>
              <a:t> fédéral </a:t>
            </a:r>
            <a:r>
              <a:rPr lang="en-GB" sz="2200" b="0" dirty="0" err="1">
                <a:solidFill>
                  <a:srgbClr val="000000"/>
                </a:solidFill>
                <a:latin typeface="Arial" charset="0"/>
                <a:ea typeface="+mj-ea"/>
              </a:rPr>
              <a:t>qu’on</a:t>
            </a:r>
            <a:r>
              <a:rPr lang="en-GB" sz="2200" b="0" dirty="0">
                <a:solidFill>
                  <a:srgbClr val="000000"/>
                </a:solidFill>
                <a:latin typeface="Arial" charset="0"/>
                <a:ea typeface="+mj-ea"/>
              </a:rPr>
              <a:t> </a:t>
            </a:r>
            <a:r>
              <a:rPr lang="en-GB" sz="2200" b="0" dirty="0" err="1">
                <a:solidFill>
                  <a:srgbClr val="000000"/>
                </a:solidFill>
                <a:latin typeface="Arial" charset="0"/>
                <a:ea typeface="+mj-ea"/>
              </a:rPr>
              <a:t>souhaite</a:t>
            </a:r>
            <a:r>
              <a:rPr lang="en-GB" sz="2200" b="0" dirty="0">
                <a:solidFill>
                  <a:srgbClr val="000000"/>
                </a:solidFill>
                <a:latin typeface="Arial" charset="0"/>
                <a:ea typeface="+mj-ea"/>
              </a:rPr>
              <a:t> </a:t>
            </a:r>
            <a:r>
              <a:rPr lang="en-GB" sz="2200" b="0" dirty="0" err="1">
                <a:solidFill>
                  <a:srgbClr val="000000"/>
                </a:solidFill>
                <a:latin typeface="Arial" charset="0"/>
                <a:ea typeface="+mj-ea"/>
              </a:rPr>
              <a:t>une</a:t>
            </a:r>
            <a:r>
              <a:rPr lang="en-GB" sz="2200" b="0" dirty="0">
                <a:solidFill>
                  <a:srgbClr val="000000"/>
                </a:solidFill>
                <a:latin typeface="Arial" charset="0"/>
                <a:ea typeface="+mj-ea"/>
              </a:rPr>
              <a:t> concurrence </a:t>
            </a:r>
            <a:r>
              <a:rPr lang="en-GB" sz="2200" b="0" dirty="0" err="1">
                <a:solidFill>
                  <a:srgbClr val="000000"/>
                </a:solidFill>
                <a:latin typeface="Arial" charset="0"/>
                <a:ea typeface="+mj-ea"/>
              </a:rPr>
              <a:t>basée</a:t>
            </a:r>
            <a:r>
              <a:rPr lang="en-GB" sz="2200" b="0" dirty="0">
                <a:solidFill>
                  <a:srgbClr val="000000"/>
                </a:solidFill>
                <a:latin typeface="Arial" charset="0"/>
                <a:ea typeface="+mj-ea"/>
              </a:rPr>
              <a:t> sur la </a:t>
            </a:r>
            <a:r>
              <a:rPr lang="en-GB" sz="2200" b="0" dirty="0" err="1">
                <a:solidFill>
                  <a:srgbClr val="000000"/>
                </a:solidFill>
                <a:latin typeface="Arial" charset="0"/>
                <a:ea typeface="+mj-ea"/>
              </a:rPr>
              <a:t>qualité</a:t>
            </a:r>
            <a:r>
              <a:rPr lang="en-GB" sz="2200" b="0" dirty="0">
                <a:solidFill>
                  <a:srgbClr val="000000"/>
                </a:solidFill>
                <a:latin typeface="Arial" charset="0"/>
                <a:ea typeface="+mj-ea"/>
              </a:rPr>
              <a:t>.</a:t>
            </a:r>
          </a:p>
        </p:txBody>
      </p:sp>
      <p:sp>
        <p:nvSpPr>
          <p:cNvPr id="18437" name="Rectangle 2">
            <a:extLst>
              <a:ext uri="{FF2B5EF4-FFF2-40B4-BE49-F238E27FC236}">
                <a16:creationId xmlns:a16="http://schemas.microsoft.com/office/drawing/2014/main" xmlns="" id="{D5EA6089-C0BF-486C-9F41-E4E2AD466994}"/>
              </a:ext>
            </a:extLst>
          </p:cNvPr>
          <p:cNvSpPr>
            <a:spLocks noGrp="1" noChangeArrowheads="1"/>
          </p:cNvSpPr>
          <p:nvPr>
            <p:ph type="title" idx="4294967295"/>
          </p:nvPr>
        </p:nvSpPr>
        <p:spPr>
          <a:xfrm>
            <a:off x="830263" y="215900"/>
            <a:ext cx="7808912" cy="1312863"/>
          </a:xfrm>
        </p:spPr>
        <p:txBody>
          <a:bodyPr/>
          <a:lstStyle/>
          <a:p>
            <a:pPr eaLnBrk="1"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t>Message fondamental concernant le prix et la qualité comme thème du droit et de la cultude d’adjudication</a:t>
            </a:r>
          </a:p>
        </p:txBody>
      </p:sp>
    </p:spTree>
    <p:extLst>
      <p:ext uri="{BB962C8B-B14F-4D97-AF65-F5344CB8AC3E}">
        <p14:creationId xmlns:p14="http://schemas.microsoft.com/office/powerpoint/2010/main" val="164626141"/>
      </p:ext>
    </p:extLst>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a:extLst>
              <a:ext uri="{FF2B5EF4-FFF2-40B4-BE49-F238E27FC236}">
                <a16:creationId xmlns:a16="http://schemas.microsoft.com/office/drawing/2014/main" xmlns="" id="{48EA2978-4D75-4CD7-99C1-F60C9AD1ED55}"/>
              </a:ext>
            </a:extLst>
          </p:cNvPr>
          <p:cNvSpPr>
            <a:spLocks noGrp="1"/>
          </p:cNvSpPr>
          <p:nvPr>
            <p:ph type="dt" sz="quarter" idx="10"/>
          </p:nvPr>
        </p:nvSpPr>
        <p:spPr>
          <a:xfrm>
            <a:off x="3132138" y="6165850"/>
            <a:ext cx="4752975" cy="581025"/>
          </a:xfrm>
        </p:spPr>
        <p:txBody>
          <a:bodyPr/>
          <a:lstStyle/>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800" b="0" i="0" u="none" strike="noStrike" kern="1200" cap="none" spc="0" normalizeH="0" baseline="0" noProof="0">
                <a:ln>
                  <a:noFill/>
                </a:ln>
                <a:solidFill>
                  <a:srgbClr val="000000"/>
                </a:solidFill>
                <a:effectLst/>
                <a:uLnTx/>
                <a:uFillTx/>
                <a:latin typeface="Arial"/>
                <a:ea typeface="+mn-ea"/>
                <a:cs typeface="Arial Unicode MS" charset="0"/>
              </a:rPr>
              <a:t>Berne / 30 mai </a:t>
            </a:r>
            <a:r>
              <a:rPr kumimoji="0" lang="en-GB" sz="1800" b="0" i="0" u="none" strike="noStrike" kern="1200" cap="none" spc="0" normalizeH="0" baseline="0" noProof="0" dirty="0">
                <a:ln>
                  <a:noFill/>
                </a:ln>
                <a:solidFill>
                  <a:srgbClr val="000000"/>
                </a:solidFill>
                <a:effectLst/>
                <a:uLnTx/>
                <a:uFillTx/>
                <a:latin typeface="Arial"/>
                <a:ea typeface="+mn-ea"/>
                <a:cs typeface="Arial Unicode MS" charset="0"/>
              </a:rPr>
              <a:t>2018</a:t>
            </a: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a:p>
            <a:pPr marL="0" marR="0" lvl="0" indent="0" algn="l" defTabSz="449263" rtl="0" eaLnBrk="1" fontAlgn="base" latinLnBrk="0" hangingPunct="1">
              <a:lnSpc>
                <a:spcPct val="93000"/>
              </a:lnSpc>
              <a:spcBef>
                <a:spcPts val="875"/>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Unicode MS" charset="0"/>
            </a:endParaRPr>
          </a:p>
        </p:txBody>
      </p:sp>
      <p:sp>
        <p:nvSpPr>
          <p:cNvPr id="4097" name="Rectangle 1">
            <a:extLst>
              <a:ext uri="{FF2B5EF4-FFF2-40B4-BE49-F238E27FC236}">
                <a16:creationId xmlns:a16="http://schemas.microsoft.com/office/drawing/2014/main" xmlns="" id="{4B94FB09-BEE2-4582-B6D6-EFA58AD63044}"/>
              </a:ext>
            </a:extLst>
          </p:cNvPr>
          <p:cNvSpPr>
            <a:spLocks noGrp="1" noChangeArrowheads="1"/>
          </p:cNvSpPr>
          <p:nvPr>
            <p:ph type="subTitle"/>
          </p:nvPr>
        </p:nvSpPr>
        <p:spPr>
          <a:xfrm>
            <a:off x="971550" y="981075"/>
            <a:ext cx="7129463" cy="4014788"/>
          </a:xfrm>
        </p:spPr>
        <p:txBody>
          <a:bodyPr/>
          <a:lstStyle/>
          <a:p>
            <a:pPr eaLnBrk="1" hangingPunct="1">
              <a:lnSpc>
                <a:spcPct val="81000"/>
              </a:lnSpc>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500" b="0" dirty="0">
                <a:solidFill>
                  <a:srgbClr val="000000"/>
                </a:solidFill>
                <a:latin typeface="Arial" charset="0"/>
                <a:ea typeface="+mj-ea"/>
              </a:rPr>
              <a:t> </a:t>
            </a:r>
          </a:p>
          <a:p>
            <a:pPr algn="just" eaLnBrk="1" hangingPunct="1">
              <a:lnSpc>
                <a:spcPct val="100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b="0" dirty="0">
              <a:solidFill>
                <a:srgbClr val="000000"/>
              </a:solidFill>
              <a:latin typeface="Arial" charset="0"/>
              <a:ea typeface="+mj-ea"/>
            </a:endParaRPr>
          </a:p>
          <a:p>
            <a:pPr marL="177800" indent="-177800" eaLnBrk="1" hangingPunct="1">
              <a:lnSpc>
                <a:spcPct val="100000"/>
              </a:lnSpc>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0" dirty="0">
                <a:solidFill>
                  <a:srgbClr val="000000"/>
                </a:solidFill>
                <a:latin typeface="Arial" charset="0"/>
                <a:ea typeface="+mj-ea"/>
              </a:rPr>
              <a:t>Nouveau </a:t>
            </a:r>
            <a:r>
              <a:rPr lang="en-GB" sz="2800" b="0" dirty="0" err="1">
                <a:solidFill>
                  <a:srgbClr val="000000"/>
                </a:solidFill>
                <a:latin typeface="Arial" charset="0"/>
                <a:ea typeface="+mj-ea"/>
              </a:rPr>
              <a:t>sérieux</a:t>
            </a:r>
            <a:r>
              <a:rPr lang="en-GB" sz="2800" b="0" dirty="0">
                <a:solidFill>
                  <a:srgbClr val="000000"/>
                </a:solidFill>
                <a:latin typeface="Arial" charset="0"/>
                <a:ea typeface="+mj-ea"/>
              </a:rPr>
              <a:t>: la </a:t>
            </a:r>
            <a:r>
              <a:rPr lang="en-GB" sz="2800" b="0" dirty="0" err="1">
                <a:solidFill>
                  <a:srgbClr val="000000"/>
                </a:solidFill>
                <a:latin typeface="Arial" charset="0"/>
                <a:ea typeface="+mj-ea"/>
              </a:rPr>
              <a:t>conformité</a:t>
            </a:r>
            <a:r>
              <a:rPr lang="en-GB" sz="2800" b="0" dirty="0">
                <a:solidFill>
                  <a:srgbClr val="000000"/>
                </a:solidFill>
                <a:latin typeface="Arial" charset="0"/>
                <a:ea typeface="+mj-ea"/>
              </a:rPr>
              <a:t> au droit des </a:t>
            </a:r>
            <a:r>
              <a:rPr lang="en-GB" sz="2800" b="0" dirty="0" err="1">
                <a:solidFill>
                  <a:srgbClr val="000000"/>
                </a:solidFill>
                <a:latin typeface="Arial" charset="0"/>
                <a:ea typeface="+mj-ea"/>
              </a:rPr>
              <a:t>marchés</a:t>
            </a:r>
            <a:r>
              <a:rPr lang="en-GB" sz="2800" b="0" dirty="0">
                <a:solidFill>
                  <a:srgbClr val="000000"/>
                </a:solidFill>
                <a:latin typeface="Arial" charset="0"/>
                <a:ea typeface="+mj-ea"/>
              </a:rPr>
              <a:t> publics </a:t>
            </a:r>
            <a:r>
              <a:rPr lang="en-GB" sz="2800" b="0" dirty="0" err="1">
                <a:solidFill>
                  <a:srgbClr val="000000"/>
                </a:solidFill>
                <a:latin typeface="Arial" charset="0"/>
                <a:ea typeface="+mj-ea"/>
              </a:rPr>
              <a:t>est</a:t>
            </a:r>
            <a:r>
              <a:rPr lang="en-GB" sz="2800" b="0" dirty="0">
                <a:solidFill>
                  <a:srgbClr val="000000"/>
                </a:solidFill>
                <a:latin typeface="Arial" charset="0"/>
                <a:ea typeface="+mj-ea"/>
              </a:rPr>
              <a:t> </a:t>
            </a:r>
            <a:r>
              <a:rPr lang="en-GB" sz="2800" b="0" dirty="0" err="1">
                <a:solidFill>
                  <a:srgbClr val="000000"/>
                </a:solidFill>
                <a:latin typeface="Arial" charset="0"/>
                <a:ea typeface="+mj-ea"/>
              </a:rPr>
              <a:t>primordiale</a:t>
            </a:r>
            <a:r>
              <a:rPr lang="en-GB" sz="2800" b="0" dirty="0">
                <a:solidFill>
                  <a:srgbClr val="000000"/>
                </a:solidFill>
                <a:latin typeface="Arial" charset="0"/>
                <a:ea typeface="+mj-ea"/>
              </a:rPr>
              <a:t> </a:t>
            </a:r>
            <a:r>
              <a:rPr lang="en-GB" sz="2800" b="0" dirty="0" err="1">
                <a:solidFill>
                  <a:srgbClr val="000000"/>
                </a:solidFill>
                <a:latin typeface="Arial" charset="0"/>
                <a:ea typeface="+mj-ea"/>
              </a:rPr>
              <a:t>dans</a:t>
            </a:r>
            <a:r>
              <a:rPr lang="en-GB" sz="2800" b="0" dirty="0">
                <a:solidFill>
                  <a:srgbClr val="000000"/>
                </a:solidFill>
                <a:latin typeface="Arial" charset="0"/>
                <a:ea typeface="+mj-ea"/>
              </a:rPr>
              <a:t> le </a:t>
            </a:r>
            <a:r>
              <a:rPr lang="en-GB" sz="2800" b="0" dirty="0" err="1">
                <a:solidFill>
                  <a:srgbClr val="000000"/>
                </a:solidFill>
                <a:latin typeface="Arial" charset="0"/>
                <a:ea typeface="+mj-ea"/>
              </a:rPr>
              <a:t>secteur</a:t>
            </a:r>
            <a:r>
              <a:rPr lang="en-GB" sz="2800" b="0" dirty="0">
                <a:solidFill>
                  <a:srgbClr val="000000"/>
                </a:solidFill>
                <a:latin typeface="Arial" charset="0"/>
                <a:ea typeface="+mj-ea"/>
              </a:rPr>
              <a:t> public</a:t>
            </a:r>
          </a:p>
          <a:p>
            <a:pPr marL="177800" indent="-177800" eaLnBrk="1" hangingPunct="1">
              <a:lnSpc>
                <a:spcPct val="100000"/>
              </a:lnSpc>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0" dirty="0" err="1">
                <a:solidFill>
                  <a:srgbClr val="000000"/>
                </a:solidFill>
                <a:latin typeface="Arial" charset="0"/>
                <a:ea typeface="+mj-ea"/>
              </a:rPr>
              <a:t>Qu’y</a:t>
            </a:r>
            <a:r>
              <a:rPr lang="en-GB" sz="2800" b="0" dirty="0">
                <a:solidFill>
                  <a:srgbClr val="000000"/>
                </a:solidFill>
                <a:latin typeface="Arial" charset="0"/>
                <a:ea typeface="+mj-ea"/>
              </a:rPr>
              <a:t> a-t-</a:t>
            </a:r>
            <a:r>
              <a:rPr lang="en-GB" sz="2800" b="0" dirty="0" err="1">
                <a:solidFill>
                  <a:srgbClr val="000000"/>
                </a:solidFill>
                <a:latin typeface="Arial" charset="0"/>
                <a:ea typeface="+mj-ea"/>
              </a:rPr>
              <a:t>il</a:t>
            </a:r>
            <a:r>
              <a:rPr lang="en-GB" sz="2800" b="0" dirty="0">
                <a:solidFill>
                  <a:srgbClr val="000000"/>
                </a:solidFill>
                <a:latin typeface="Arial" charset="0"/>
                <a:ea typeface="+mj-ea"/>
              </a:rPr>
              <a:t> de </a:t>
            </a:r>
            <a:r>
              <a:rPr lang="en-GB" sz="2800" b="0" dirty="0" err="1">
                <a:solidFill>
                  <a:srgbClr val="000000"/>
                </a:solidFill>
                <a:latin typeface="Arial" charset="0"/>
                <a:ea typeface="+mj-ea"/>
              </a:rPr>
              <a:t>spécial</a:t>
            </a:r>
            <a:r>
              <a:rPr lang="en-GB" sz="2800" b="0" dirty="0">
                <a:solidFill>
                  <a:srgbClr val="000000"/>
                </a:solidFill>
                <a:latin typeface="Arial" charset="0"/>
                <a:ea typeface="+mj-ea"/>
              </a:rPr>
              <a:t> </a:t>
            </a:r>
            <a:r>
              <a:rPr lang="en-GB" sz="2800" b="0" dirty="0" err="1">
                <a:solidFill>
                  <a:srgbClr val="000000"/>
                </a:solidFill>
                <a:latin typeface="Arial" charset="0"/>
                <a:ea typeface="+mj-ea"/>
              </a:rPr>
              <a:t>dans</a:t>
            </a:r>
            <a:r>
              <a:rPr lang="en-GB" sz="2800" b="0" dirty="0">
                <a:solidFill>
                  <a:srgbClr val="000000"/>
                </a:solidFill>
                <a:latin typeface="Arial" charset="0"/>
                <a:ea typeface="+mj-ea"/>
              </a:rPr>
              <a:t> la </a:t>
            </a:r>
            <a:r>
              <a:rPr lang="en-GB" sz="2800" b="0" dirty="0" err="1">
                <a:solidFill>
                  <a:srgbClr val="000000"/>
                </a:solidFill>
                <a:latin typeface="Arial" charset="0"/>
                <a:ea typeface="+mj-ea"/>
              </a:rPr>
              <a:t>règlementation</a:t>
            </a:r>
            <a:r>
              <a:rPr lang="en-GB" sz="2800" b="0" dirty="0">
                <a:solidFill>
                  <a:srgbClr val="000000"/>
                </a:solidFill>
                <a:latin typeface="Arial" charset="0"/>
                <a:ea typeface="+mj-ea"/>
              </a:rPr>
              <a:t> des </a:t>
            </a:r>
            <a:r>
              <a:rPr lang="en-GB" sz="2800" b="0" dirty="0" err="1">
                <a:solidFill>
                  <a:srgbClr val="000000"/>
                </a:solidFill>
                <a:latin typeface="Arial" charset="0"/>
                <a:ea typeface="+mj-ea"/>
              </a:rPr>
              <a:t>marchés</a:t>
            </a:r>
            <a:r>
              <a:rPr lang="en-GB" sz="2800" b="0" dirty="0">
                <a:solidFill>
                  <a:srgbClr val="000000"/>
                </a:solidFill>
                <a:latin typeface="Arial" charset="0"/>
                <a:ea typeface="+mj-ea"/>
              </a:rPr>
              <a:t> publics?</a:t>
            </a:r>
          </a:p>
          <a:p>
            <a:pPr marL="177800" indent="-177800" eaLnBrk="1" hangingPunct="1">
              <a:lnSpc>
                <a:spcPct val="100000"/>
              </a:lnSpc>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0" dirty="0" err="1">
                <a:solidFill>
                  <a:srgbClr val="000000"/>
                </a:solidFill>
                <a:latin typeface="Arial" charset="0"/>
                <a:ea typeface="+mj-ea"/>
              </a:rPr>
              <a:t>Offre</a:t>
            </a:r>
            <a:r>
              <a:rPr lang="en-GB" sz="2800" b="0" dirty="0">
                <a:solidFill>
                  <a:srgbClr val="000000"/>
                </a:solidFill>
                <a:latin typeface="Arial" charset="0"/>
                <a:ea typeface="+mj-ea"/>
              </a:rPr>
              <a:t> la plus </a:t>
            </a:r>
            <a:r>
              <a:rPr lang="en-GB" sz="2800" b="0" dirty="0" err="1">
                <a:solidFill>
                  <a:srgbClr val="000000"/>
                </a:solidFill>
                <a:latin typeface="Arial" charset="0"/>
                <a:ea typeface="+mj-ea"/>
              </a:rPr>
              <a:t>avantageuse</a:t>
            </a:r>
            <a:r>
              <a:rPr lang="en-GB" sz="2800" b="0" dirty="0">
                <a:solidFill>
                  <a:srgbClr val="000000"/>
                </a:solidFill>
                <a:latin typeface="Arial" charset="0"/>
                <a:ea typeface="+mj-ea"/>
              </a:rPr>
              <a:t> </a:t>
            </a:r>
            <a:r>
              <a:rPr lang="en-GB" sz="2800" b="0" dirty="0" err="1">
                <a:solidFill>
                  <a:srgbClr val="000000"/>
                </a:solidFill>
                <a:latin typeface="Arial" charset="0"/>
                <a:ea typeface="+mj-ea"/>
              </a:rPr>
              <a:t>économiquement</a:t>
            </a:r>
            <a:r>
              <a:rPr lang="en-GB" sz="2800" b="0" dirty="0">
                <a:solidFill>
                  <a:srgbClr val="000000"/>
                </a:solidFill>
                <a:latin typeface="Arial" charset="0"/>
                <a:ea typeface="+mj-ea"/>
              </a:rPr>
              <a:t> / concurrence </a:t>
            </a:r>
            <a:r>
              <a:rPr lang="en-GB" sz="2800" b="0" dirty="0" err="1">
                <a:solidFill>
                  <a:srgbClr val="000000"/>
                </a:solidFill>
                <a:latin typeface="Arial" charset="0"/>
                <a:ea typeface="+mj-ea"/>
              </a:rPr>
              <a:t>basée</a:t>
            </a:r>
            <a:r>
              <a:rPr lang="en-GB" sz="2800" b="0" dirty="0">
                <a:solidFill>
                  <a:srgbClr val="000000"/>
                </a:solidFill>
                <a:latin typeface="Arial" charset="0"/>
                <a:ea typeface="+mj-ea"/>
              </a:rPr>
              <a:t> sur la </a:t>
            </a:r>
            <a:r>
              <a:rPr lang="en-GB" sz="2800" b="0" dirty="0" err="1">
                <a:solidFill>
                  <a:srgbClr val="000000"/>
                </a:solidFill>
                <a:latin typeface="Arial" charset="0"/>
                <a:ea typeface="+mj-ea"/>
              </a:rPr>
              <a:t>qualité</a:t>
            </a:r>
            <a:r>
              <a:rPr lang="en-GB" sz="2800" b="0" dirty="0">
                <a:solidFill>
                  <a:srgbClr val="000000"/>
                </a:solidFill>
                <a:latin typeface="Arial" charset="0"/>
                <a:ea typeface="+mj-ea"/>
              </a:rPr>
              <a:t> et le prix</a:t>
            </a:r>
            <a:endParaRPr lang="en-GB" sz="2800" b="0" dirty="0">
              <a:solidFill>
                <a:srgbClr val="000000"/>
              </a:solidFill>
              <a:latin typeface="Arial" charset="0"/>
            </a:endParaRPr>
          </a:p>
          <a:p>
            <a:pPr marL="177800" indent="-177800" eaLnBrk="1" hangingPunct="1">
              <a:lnSpc>
                <a:spcPct val="100000"/>
              </a:lnSpc>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0" dirty="0" err="1">
                <a:solidFill>
                  <a:srgbClr val="000000"/>
                </a:solidFill>
                <a:latin typeface="Arial" charset="0"/>
                <a:ea typeface="+mj-ea"/>
              </a:rPr>
              <a:t>Problèmes</a:t>
            </a:r>
            <a:r>
              <a:rPr lang="en-GB" sz="2800" b="0" dirty="0">
                <a:solidFill>
                  <a:srgbClr val="000000"/>
                </a:solidFill>
                <a:latin typeface="Arial" charset="0"/>
                <a:ea typeface="+mj-ea"/>
              </a:rPr>
              <a:t> </a:t>
            </a:r>
            <a:r>
              <a:rPr lang="en-GB" sz="2800" b="0" dirty="0" err="1">
                <a:solidFill>
                  <a:srgbClr val="000000"/>
                </a:solidFill>
                <a:latin typeface="Arial" charset="0"/>
                <a:ea typeface="+mj-ea"/>
              </a:rPr>
              <a:t>pratiques</a:t>
            </a:r>
            <a:r>
              <a:rPr lang="en-GB" sz="2800" b="0" dirty="0">
                <a:solidFill>
                  <a:srgbClr val="000000"/>
                </a:solidFill>
                <a:latin typeface="Arial" charset="0"/>
                <a:ea typeface="+mj-ea"/>
              </a:rPr>
              <a:t> </a:t>
            </a:r>
            <a:r>
              <a:rPr lang="en-GB" sz="2800" b="0" dirty="0" err="1">
                <a:solidFill>
                  <a:srgbClr val="000000"/>
                </a:solidFill>
                <a:latin typeface="Arial" charset="0"/>
                <a:ea typeface="+mj-ea"/>
              </a:rPr>
              <a:t>dans</a:t>
            </a:r>
            <a:r>
              <a:rPr lang="en-GB" sz="2800" b="0" dirty="0">
                <a:solidFill>
                  <a:srgbClr val="000000"/>
                </a:solidFill>
                <a:latin typeface="Arial" charset="0"/>
                <a:ea typeface="+mj-ea"/>
              </a:rPr>
              <a:t> la </a:t>
            </a:r>
            <a:r>
              <a:rPr lang="en-GB" sz="2800" b="0" dirty="0" err="1">
                <a:solidFill>
                  <a:srgbClr val="000000"/>
                </a:solidFill>
                <a:latin typeface="Arial" charset="0"/>
                <a:ea typeface="+mj-ea"/>
              </a:rPr>
              <a:t>mise</a:t>
            </a:r>
            <a:r>
              <a:rPr lang="en-GB" sz="2800" b="0" dirty="0">
                <a:solidFill>
                  <a:srgbClr val="000000"/>
                </a:solidFill>
                <a:latin typeface="Arial" charset="0"/>
                <a:ea typeface="+mj-ea"/>
              </a:rPr>
              <a:t> en oeuvre / droit des </a:t>
            </a:r>
            <a:r>
              <a:rPr lang="en-GB" sz="2800" b="0" dirty="0" err="1">
                <a:solidFill>
                  <a:srgbClr val="000000"/>
                </a:solidFill>
                <a:latin typeface="Arial" charset="0"/>
                <a:ea typeface="+mj-ea"/>
              </a:rPr>
              <a:t>marchés</a:t>
            </a:r>
            <a:r>
              <a:rPr lang="en-GB" sz="2800" b="0" dirty="0">
                <a:solidFill>
                  <a:srgbClr val="000000"/>
                </a:solidFill>
                <a:latin typeface="Arial" charset="0"/>
                <a:ea typeface="+mj-ea"/>
              </a:rPr>
              <a:t> publics et culture </a:t>
            </a:r>
            <a:r>
              <a:rPr lang="en-GB" sz="2800" b="0" dirty="0" err="1">
                <a:solidFill>
                  <a:srgbClr val="000000"/>
                </a:solidFill>
                <a:latin typeface="Arial" charset="0"/>
                <a:ea typeface="+mj-ea"/>
              </a:rPr>
              <a:t>d’adjudication</a:t>
            </a:r>
            <a:r>
              <a:rPr lang="en-GB" sz="2800" b="0" dirty="0">
                <a:solidFill>
                  <a:srgbClr val="000000"/>
                </a:solidFill>
                <a:latin typeface="Arial" charset="0"/>
                <a:ea typeface="+mj-ea"/>
              </a:rPr>
              <a:t> (“</a:t>
            </a:r>
            <a:r>
              <a:rPr lang="en-GB" sz="2800" b="0" dirty="0" err="1">
                <a:solidFill>
                  <a:srgbClr val="000000"/>
                </a:solidFill>
                <a:latin typeface="Arial" charset="0"/>
                <a:ea typeface="+mj-ea"/>
              </a:rPr>
              <a:t>Vergabekultur</a:t>
            </a:r>
            <a:r>
              <a:rPr lang="en-GB" sz="2800" b="0" dirty="0">
                <a:solidFill>
                  <a:srgbClr val="000000"/>
                </a:solidFill>
                <a:latin typeface="Arial" charset="0"/>
                <a:ea typeface="+mj-ea"/>
              </a:rPr>
              <a:t>”)</a:t>
            </a:r>
          </a:p>
          <a:p>
            <a:pPr marL="177800" indent="-177800" eaLnBrk="1" hangingPunct="1">
              <a:lnSpc>
                <a:spcPct val="100000"/>
              </a:lnSpc>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0" dirty="0" err="1">
                <a:solidFill>
                  <a:srgbClr val="000000"/>
                </a:solidFill>
                <a:latin typeface="Arial" charset="0"/>
                <a:ea typeface="+mj-ea"/>
              </a:rPr>
              <a:t>Révision</a:t>
            </a:r>
            <a:r>
              <a:rPr lang="en-GB" sz="2800" b="0" dirty="0">
                <a:solidFill>
                  <a:srgbClr val="000000"/>
                </a:solidFill>
                <a:latin typeface="Arial" charset="0"/>
                <a:ea typeface="+mj-ea"/>
              </a:rPr>
              <a:t> de la LMP</a:t>
            </a:r>
          </a:p>
        </p:txBody>
      </p:sp>
      <p:sp>
        <p:nvSpPr>
          <p:cNvPr id="20485" name="Rectangle 2">
            <a:extLst>
              <a:ext uri="{FF2B5EF4-FFF2-40B4-BE49-F238E27FC236}">
                <a16:creationId xmlns:a16="http://schemas.microsoft.com/office/drawing/2014/main" xmlns="" id="{88356D43-BDB8-483C-81FA-1A9A9F0A30BD}"/>
              </a:ext>
            </a:extLst>
          </p:cNvPr>
          <p:cNvSpPr>
            <a:spLocks noGrp="1" noChangeArrowheads="1"/>
          </p:cNvSpPr>
          <p:nvPr>
            <p:ph type="title" idx="4294967295"/>
          </p:nvPr>
        </p:nvSpPr>
        <p:spPr>
          <a:xfrm>
            <a:off x="1187450" y="-100013"/>
            <a:ext cx="7448550" cy="1484313"/>
          </a:xfrm>
        </p:spPr>
        <p:txBody>
          <a:bodyPr/>
          <a:lstStyle/>
          <a:p>
            <a:pPr eaLnBrk="1"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t>Structure</a:t>
            </a:r>
          </a:p>
        </p:txBody>
      </p:sp>
    </p:spTree>
    <p:extLst>
      <p:ext uri="{BB962C8B-B14F-4D97-AF65-F5344CB8AC3E}">
        <p14:creationId xmlns:p14="http://schemas.microsoft.com/office/powerpoint/2010/main" val="2022290365"/>
      </p:ext>
    </p:extLst>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xmlns="" id="{6256EAA7-5CEE-4B60-A165-F93F513F65DF}"/>
              </a:ext>
            </a:extLst>
          </p:cNvPr>
          <p:cNvSpPr>
            <a:spLocks noGrp="1" noChangeArrowheads="1"/>
          </p:cNvSpPr>
          <p:nvPr>
            <p:ph type="title"/>
          </p:nvPr>
        </p:nvSpPr>
        <p:spPr>
          <a:xfrm>
            <a:off x="1116013" y="522288"/>
            <a:ext cx="7623175" cy="996950"/>
          </a:xfrm>
        </p:spPr>
        <p:txBody>
          <a:bodyPr/>
          <a:lstStyle/>
          <a:p>
            <a:pPr eaLnBrk="1" hangingPunct="1">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n-GB" altLang="de-DE"/>
              <a:t>Sensibilisation / nouveau sérieux</a:t>
            </a:r>
          </a:p>
        </p:txBody>
      </p:sp>
      <p:sp>
        <p:nvSpPr>
          <p:cNvPr id="22531" name="Rectangle 2">
            <a:extLst>
              <a:ext uri="{FF2B5EF4-FFF2-40B4-BE49-F238E27FC236}">
                <a16:creationId xmlns:a16="http://schemas.microsoft.com/office/drawing/2014/main" xmlns="" id="{B11D21B8-98A8-4911-AEDC-9084A558AFF3}"/>
              </a:ext>
            </a:extLst>
          </p:cNvPr>
          <p:cNvSpPr>
            <a:spLocks noGrp="1" noChangeArrowheads="1"/>
          </p:cNvSpPr>
          <p:nvPr>
            <p:ph idx="1"/>
          </p:nvPr>
        </p:nvSpPr>
        <p:spPr>
          <a:xfrm>
            <a:off x="260350" y="1468438"/>
            <a:ext cx="8229600" cy="4525962"/>
          </a:xfrm>
        </p:spPr>
        <p:txBody>
          <a:bodyPr/>
          <a:lstStyle/>
          <a:p>
            <a:pPr eaLnBrk="1" hangingPunct="1">
              <a:buFont typeface="Times New Roman" panose="02020603050405020304" pitchFamily="18" charset="0"/>
              <a:buNone/>
              <a:tabLst>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8275" algn="l"/>
                <a:tab pos="6924675" algn="l"/>
                <a:tab pos="7331075" algn="l"/>
                <a:tab pos="7739063" algn="l"/>
                <a:tab pos="8147050" algn="l"/>
              </a:tabLst>
            </a:pPr>
            <a:r>
              <a:rPr lang="en-GB" altLang="de-DE"/>
              <a:t>   </a:t>
            </a:r>
          </a:p>
        </p:txBody>
      </p:sp>
      <p:pic>
        <p:nvPicPr>
          <p:cNvPr id="22532" name="Grafik 1">
            <a:extLst>
              <a:ext uri="{FF2B5EF4-FFF2-40B4-BE49-F238E27FC236}">
                <a16:creationId xmlns:a16="http://schemas.microsoft.com/office/drawing/2014/main" xmlns="" id="{BCEAD6FE-DCC7-4603-B5B8-27468E35EF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989138"/>
            <a:ext cx="6710362"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9171141"/>
      </p:ext>
    </p:extLst>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xmlns="" id="{1AA840D9-E0E4-4AD4-B9EC-7E1A5622AAED}"/>
              </a:ext>
            </a:extLst>
          </p:cNvPr>
          <p:cNvSpPr>
            <a:spLocks noGrp="1" noChangeArrowheads="1"/>
          </p:cNvSpPr>
          <p:nvPr>
            <p:ph type="title"/>
          </p:nvPr>
        </p:nvSpPr>
        <p:spPr>
          <a:xfrm>
            <a:off x="1258888" y="620713"/>
            <a:ext cx="7623175" cy="996950"/>
          </a:xfrm>
        </p:spPr>
        <p:txBody>
          <a:bodyPr/>
          <a:lstStyle/>
          <a:p>
            <a:pPr eaLnBrk="1" hangingPunct="1">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n-GB" altLang="de-DE"/>
              <a:t>Qu’y a-t-il de particulier dans la réglementation des marchés publics?</a:t>
            </a:r>
          </a:p>
        </p:txBody>
      </p:sp>
      <p:sp>
        <p:nvSpPr>
          <p:cNvPr id="24579" name="Rectangle 2">
            <a:extLst>
              <a:ext uri="{FF2B5EF4-FFF2-40B4-BE49-F238E27FC236}">
                <a16:creationId xmlns:a16="http://schemas.microsoft.com/office/drawing/2014/main" xmlns="" id="{B78D0D17-DAFF-48DD-B7C3-DB0D82837894}"/>
              </a:ext>
            </a:extLst>
          </p:cNvPr>
          <p:cNvSpPr>
            <a:spLocks noGrp="1" noChangeArrowheads="1"/>
          </p:cNvSpPr>
          <p:nvPr>
            <p:ph idx="1"/>
          </p:nvPr>
        </p:nvSpPr>
        <p:spPr>
          <a:xfrm>
            <a:off x="971550" y="1484313"/>
            <a:ext cx="7910513" cy="3878262"/>
          </a:xfrm>
        </p:spPr>
        <p:txBody>
          <a:bodyPr/>
          <a:lstStyle/>
          <a:p>
            <a:pPr eaLnBrk="1" hangingPunct="1">
              <a:buFont typeface="Times New Roman" panose="02020603050405020304" pitchFamily="18" charset="0"/>
              <a:buNone/>
              <a:tabLst>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8275" algn="l"/>
                <a:tab pos="6924675" algn="l"/>
                <a:tab pos="7331075" algn="l"/>
                <a:tab pos="7739063" algn="l"/>
                <a:tab pos="8147050" algn="l"/>
              </a:tabLst>
            </a:pPr>
            <a:r>
              <a:rPr lang="fr-CH" altLang="de-DE"/>
              <a:t>   </a:t>
            </a:r>
          </a:p>
          <a:p>
            <a:pPr eaLnBrk="1" hangingPunct="1">
              <a:lnSpc>
                <a:spcPct val="100000"/>
              </a:lnSpc>
              <a:buFont typeface="Times New Roman" panose="02020603050405020304" pitchFamily="18" charset="0"/>
              <a:buNone/>
              <a:tabLst>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8275" algn="l"/>
                <a:tab pos="6924675" algn="l"/>
                <a:tab pos="7331075" algn="l"/>
                <a:tab pos="7739063" algn="l"/>
                <a:tab pos="8147050" algn="l"/>
              </a:tabLst>
            </a:pPr>
            <a:r>
              <a:rPr lang="fr-CH" altLang="de-DE"/>
              <a:t>   A la différence du droit économique et administratif « normal » (par exemple droit des cartels ou surveillance des marchés financiers), l’Etat ne règle pas, à travers la loi sur les marchés publics, en premier lieu les entreprises proposant leurs services, mais l’administration elle-même, autrement dit, le mandant.</a:t>
            </a:r>
          </a:p>
        </p:txBody>
      </p:sp>
    </p:spTree>
    <p:extLst>
      <p:ext uri="{BB962C8B-B14F-4D97-AF65-F5344CB8AC3E}">
        <p14:creationId xmlns:p14="http://schemas.microsoft.com/office/powerpoint/2010/main" val="108011744"/>
      </p:ext>
    </p:extLst>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entury Gothic"/>
        <a:ea typeface=""/>
        <a:cs typeface="Arial Unicode MS"/>
      </a:majorFont>
      <a:minorFont>
        <a:latin typeface="Arial"/>
        <a:ea typeface=""/>
        <a:cs typeface="Arial Unicode MS"/>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Arial Unicode M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0</TotalTime>
  <Words>1637</Words>
  <Application>Microsoft Macintosh PowerPoint</Application>
  <PresentationFormat>Bildschirmpräsentation (4:3)</PresentationFormat>
  <Paragraphs>185</Paragraphs>
  <Slides>34</Slides>
  <Notes>28</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34</vt:i4>
      </vt:variant>
    </vt:vector>
  </HeadingPairs>
  <TitlesOfParts>
    <vt:vector size="44" baseType="lpstr">
      <vt:lpstr>Arial</vt:lpstr>
      <vt:lpstr>Arial Unicode MS</vt:lpstr>
      <vt:lpstr>Calibri</vt:lpstr>
      <vt:lpstr>Century Gothic</vt:lpstr>
      <vt:lpstr>Frutiger 45 Light</vt:lpstr>
      <vt:lpstr>Tahoma</vt:lpstr>
      <vt:lpstr>Times New Roman</vt:lpstr>
      <vt:lpstr>Wingdings</vt:lpstr>
      <vt:lpstr>Larissa</vt:lpstr>
      <vt:lpstr>Default Design</vt:lpstr>
      <vt:lpstr>Herzlich willkommen cordiale bienvenue</vt:lpstr>
      <vt:lpstr>Einführung Introduction</vt:lpstr>
      <vt:lpstr>PowerPoint-Präsentation</vt:lpstr>
      <vt:lpstr>PowerPoint-Präsentation</vt:lpstr>
      <vt:lpstr>PowerPoint-Präsentation</vt:lpstr>
      <vt:lpstr>Message fondamental concernant le prix et la qualité comme thème du droit et de la cultude d’adjudication</vt:lpstr>
      <vt:lpstr>Structure</vt:lpstr>
      <vt:lpstr>Sensibilisation / nouveau sérieux</vt:lpstr>
      <vt:lpstr>Qu’y a-t-il de particulier dans la réglementation des marchés publics?</vt:lpstr>
      <vt:lpstr>Pourquoi doit-on réglementer les marchés publics? Dans quel but?</vt:lpstr>
      <vt:lpstr>Témoins de l’histoire juridique dans une perspective suisse (3 couches archéologiques)</vt:lpstr>
      <vt:lpstr>L’histoire juridique au quotidien / trois couches archéologiques</vt:lpstr>
      <vt:lpstr>Révision totale du droit des marchés publics en Suisse</vt:lpstr>
      <vt:lpstr>Les objectifs du droit des marchés publics selon le message de 2017 pour la nouvelle LMP</vt:lpstr>
      <vt:lpstr>Les objectifs du droit des marchés publics après les délibérations de la CER-N sur la nouvelle LMP</vt:lpstr>
      <vt:lpstr>Les objectifs du droit des marchés publics I</vt:lpstr>
      <vt:lpstr>Les objectifs du droit des marchés publics II</vt:lpstr>
      <vt:lpstr>L’offre la plus avantageuse économiquement selon art. 21 de la LMP I</vt:lpstr>
      <vt:lpstr>L’offre la plus avantageuse économiquement selon art. 21 de la LMP II </vt:lpstr>
      <vt:lpstr>L’offre la plus avantageuse économiquement selon art. 21 de la LMP III </vt:lpstr>
      <vt:lpstr>L’offre la plus avantageuse économiquement selon art. 21 de la LMP IV </vt:lpstr>
      <vt:lpstr>L’offre la plus avantageuse économiquement selon art. 21 de la LMP V </vt:lpstr>
      <vt:lpstr>L’offre la plus avantegeuse économiquement selon art. 67 de la directive 2014/24/UE  </vt:lpstr>
      <vt:lpstr>L’offre la plus avantegeuse économiquement selon art. 67 de la directive 2014/24/UE</vt:lpstr>
      <vt:lpstr>EU Commission study 2017 on the performance of Member States in public procurement </vt:lpstr>
      <vt:lpstr>Sous-enchères à un prix ne couvrant pas les coûts</vt:lpstr>
      <vt:lpstr>Durabilité et concurrence sur les prix I</vt:lpstr>
      <vt:lpstr>Durabilité et concurrence sur les prix II</vt:lpstr>
      <vt:lpstr>Durabilité et concurrence basée sur la qualité</vt:lpstr>
      <vt:lpstr>Marge d’appréciation / culture d’adjudication</vt:lpstr>
      <vt:lpstr>La culture d’adjudication comme défi</vt:lpstr>
      <vt:lpstr>Conclusion</vt:lpstr>
      <vt:lpstr>Offenes Mikro / Fragen Micro ouvert / Question </vt:lpstr>
      <vt:lpstr>Herzlich Dank merci beaucoup</vt:lpstr>
    </vt:vector>
  </TitlesOfParts>
  <Company>CP</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Havel Ester</dc:creator>
  <cp:lastModifiedBy>Sandra Burlet</cp:lastModifiedBy>
  <cp:revision>180</cp:revision>
  <cp:lastPrinted>2017-04-18T15:10:43Z</cp:lastPrinted>
  <dcterms:created xsi:type="dcterms:W3CDTF">2017-04-05T07:58:42Z</dcterms:created>
  <dcterms:modified xsi:type="dcterms:W3CDTF">2018-05-31T06:01:00Z</dcterms:modified>
</cp:coreProperties>
</file>